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499" r:id="rId2"/>
    <p:sldId id="500" r:id="rId3"/>
    <p:sldId id="497" r:id="rId4"/>
    <p:sldId id="498" r:id="rId5"/>
    <p:sldId id="501" r:id="rId6"/>
    <p:sldId id="502" r:id="rId7"/>
    <p:sldId id="50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hase-2 Report/Demo" id="{F19D0066-BF8E-A249-91C7-E41BBF4213DE}">
          <p14:sldIdLst>
            <p14:sldId id="499"/>
            <p14:sldId id="500"/>
            <p14:sldId id="497"/>
            <p14:sldId id="498"/>
            <p14:sldId id="501"/>
            <p14:sldId id="502"/>
            <p14:sldId id="50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9BD5"/>
    <a:srgbClr val="61E7F0"/>
    <a:srgbClr val="FFFEFF"/>
    <a:srgbClr val="87E5EE"/>
    <a:srgbClr val="333131"/>
    <a:srgbClr val="515050"/>
    <a:srgbClr val="66C3ED"/>
    <a:srgbClr val="00BAFF"/>
    <a:srgbClr val="B0FFC8"/>
    <a:srgbClr val="FFDB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72"/>
    <p:restoredTop sz="94694"/>
  </p:normalViewPr>
  <p:slideViewPr>
    <p:cSldViewPr snapToGrid="0">
      <p:cViewPr varScale="1">
        <p:scale>
          <a:sx n="106" d="100"/>
          <a:sy n="106" d="100"/>
        </p:scale>
        <p:origin x="21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4112" y="152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91940C-DF9D-4E02-94DF-B188DAE40BF1}" type="doc">
      <dgm:prSet loTypeId="urn:microsoft.com/office/officeart/2005/8/layout/process5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ZA"/>
        </a:p>
      </dgm:t>
    </dgm:pt>
    <dgm:pt modelId="{A7980F18-872D-43E7-8DD6-3CE90A3691D2}">
      <dgm:prSet phldrT="[Text]"/>
      <dgm:spPr/>
      <dgm:t>
        <a:bodyPr/>
        <a:lstStyle/>
        <a:p>
          <a:r>
            <a:rPr lang="en-ZA" dirty="0"/>
            <a:t>Trigger Event</a:t>
          </a:r>
        </a:p>
      </dgm:t>
    </dgm:pt>
    <dgm:pt modelId="{347287D7-C086-41B9-A98E-72D49801F31E}" type="parTrans" cxnId="{6FFA7F82-7BB7-43E5-9774-FF978D993AC1}">
      <dgm:prSet/>
      <dgm:spPr/>
      <dgm:t>
        <a:bodyPr/>
        <a:lstStyle/>
        <a:p>
          <a:endParaRPr lang="en-ZA"/>
        </a:p>
      </dgm:t>
    </dgm:pt>
    <dgm:pt modelId="{0B0BF368-ED76-4FA0-A3C8-162BE618FF34}" type="sibTrans" cxnId="{6FFA7F82-7BB7-43E5-9774-FF978D993AC1}">
      <dgm:prSet/>
      <dgm:spPr/>
      <dgm:t>
        <a:bodyPr/>
        <a:lstStyle/>
        <a:p>
          <a:endParaRPr lang="en-ZA"/>
        </a:p>
      </dgm:t>
    </dgm:pt>
    <dgm:pt modelId="{11FB3362-3146-4AE3-A03F-C2A1D1B70821}">
      <dgm:prSet phldrT="[Text]"/>
      <dgm:spPr/>
      <dgm:t>
        <a:bodyPr/>
        <a:lstStyle/>
        <a:p>
          <a:r>
            <a:rPr lang="en-ZA" dirty="0"/>
            <a:t>Prepare Run</a:t>
          </a:r>
        </a:p>
      </dgm:t>
    </dgm:pt>
    <dgm:pt modelId="{8B748175-9E4E-4C22-8627-886107D90810}" type="parTrans" cxnId="{91B23DB6-9A34-4F48-82A8-69A3350741B7}">
      <dgm:prSet/>
      <dgm:spPr/>
      <dgm:t>
        <a:bodyPr/>
        <a:lstStyle/>
        <a:p>
          <a:endParaRPr lang="en-ZA"/>
        </a:p>
      </dgm:t>
    </dgm:pt>
    <dgm:pt modelId="{74D40FEA-E1E2-48DA-8448-6A63B3D24BA0}" type="sibTrans" cxnId="{91B23DB6-9A34-4F48-82A8-69A3350741B7}">
      <dgm:prSet/>
      <dgm:spPr/>
      <dgm:t>
        <a:bodyPr/>
        <a:lstStyle/>
        <a:p>
          <a:endParaRPr lang="en-ZA"/>
        </a:p>
      </dgm:t>
    </dgm:pt>
    <dgm:pt modelId="{13E480E6-97B9-4021-B809-BF3C59A053DC}">
      <dgm:prSet phldrT="[Text]"/>
      <dgm:spPr/>
      <dgm:t>
        <a:bodyPr/>
        <a:lstStyle/>
        <a:p>
          <a:r>
            <a:rPr lang="en-ZA" dirty="0"/>
            <a:t>Execute Tests</a:t>
          </a:r>
        </a:p>
      </dgm:t>
    </dgm:pt>
    <dgm:pt modelId="{72FBAC88-2FF9-4F02-99F5-8F97F90D849A}" type="parTrans" cxnId="{D0B9E56B-CAB6-4D7D-BBEF-9C18D0B23AE8}">
      <dgm:prSet/>
      <dgm:spPr/>
      <dgm:t>
        <a:bodyPr/>
        <a:lstStyle/>
        <a:p>
          <a:endParaRPr lang="en-ZA"/>
        </a:p>
      </dgm:t>
    </dgm:pt>
    <dgm:pt modelId="{60481DC8-E4A3-4EC8-9139-162A1798A05C}" type="sibTrans" cxnId="{D0B9E56B-CAB6-4D7D-BBEF-9C18D0B23AE8}">
      <dgm:prSet/>
      <dgm:spPr/>
      <dgm:t>
        <a:bodyPr/>
        <a:lstStyle/>
        <a:p>
          <a:endParaRPr lang="en-ZA"/>
        </a:p>
      </dgm:t>
    </dgm:pt>
    <dgm:pt modelId="{01430614-7540-41CD-B692-0C9F6973306F}">
      <dgm:prSet phldrT="[Text]"/>
      <dgm:spPr/>
      <dgm:t>
        <a:bodyPr/>
        <a:lstStyle/>
        <a:p>
          <a:r>
            <a:rPr lang="en-ZA" dirty="0"/>
            <a:t>Generate Results</a:t>
          </a:r>
        </a:p>
      </dgm:t>
    </dgm:pt>
    <dgm:pt modelId="{4725F065-E57D-463D-950E-C1D043FE9A4F}" type="parTrans" cxnId="{102CD347-7B5A-4630-944A-176A5EF97790}">
      <dgm:prSet/>
      <dgm:spPr/>
      <dgm:t>
        <a:bodyPr/>
        <a:lstStyle/>
        <a:p>
          <a:endParaRPr lang="en-ZA"/>
        </a:p>
      </dgm:t>
    </dgm:pt>
    <dgm:pt modelId="{44665166-EA6B-4861-B46C-117C80ABB39C}" type="sibTrans" cxnId="{102CD347-7B5A-4630-944A-176A5EF97790}">
      <dgm:prSet/>
      <dgm:spPr/>
      <dgm:t>
        <a:bodyPr/>
        <a:lstStyle/>
        <a:p>
          <a:endParaRPr lang="en-ZA"/>
        </a:p>
      </dgm:t>
    </dgm:pt>
    <dgm:pt modelId="{7AC5B7DC-17AD-4741-A208-09F3256B34D0}">
      <dgm:prSet phldrT="[Text]"/>
      <dgm:spPr/>
      <dgm:t>
        <a:bodyPr/>
        <a:lstStyle/>
        <a:p>
          <a:r>
            <a:rPr lang="en-ZA" dirty="0"/>
            <a:t>Distribute Results</a:t>
          </a:r>
        </a:p>
      </dgm:t>
    </dgm:pt>
    <dgm:pt modelId="{5BB0DCA1-7E57-4BDF-9968-8066400481BF}" type="parTrans" cxnId="{74B3FF35-3872-42AE-B271-75F7A893847A}">
      <dgm:prSet/>
      <dgm:spPr/>
      <dgm:t>
        <a:bodyPr/>
        <a:lstStyle/>
        <a:p>
          <a:endParaRPr lang="en-ZA"/>
        </a:p>
      </dgm:t>
    </dgm:pt>
    <dgm:pt modelId="{1DE31E19-E144-4AB9-9D3E-AE2E1E213255}" type="sibTrans" cxnId="{74B3FF35-3872-42AE-B271-75F7A893847A}">
      <dgm:prSet/>
      <dgm:spPr/>
      <dgm:t>
        <a:bodyPr/>
        <a:lstStyle/>
        <a:p>
          <a:endParaRPr lang="en-ZA"/>
        </a:p>
      </dgm:t>
    </dgm:pt>
    <dgm:pt modelId="{95BF0C40-6FDE-4CA7-95C3-49E4EF25D68C}" type="pres">
      <dgm:prSet presAssocID="{1791940C-DF9D-4E02-94DF-B188DAE40BF1}" presName="diagram" presStyleCnt="0">
        <dgm:presLayoutVars>
          <dgm:dir/>
          <dgm:resizeHandles val="exact"/>
        </dgm:presLayoutVars>
      </dgm:prSet>
      <dgm:spPr/>
    </dgm:pt>
    <dgm:pt modelId="{773476C4-5C63-444B-A641-0A0AC383EC86}" type="pres">
      <dgm:prSet presAssocID="{A7980F18-872D-43E7-8DD6-3CE90A3691D2}" presName="node" presStyleLbl="node1" presStyleIdx="0" presStyleCnt="5">
        <dgm:presLayoutVars>
          <dgm:bulletEnabled val="1"/>
        </dgm:presLayoutVars>
      </dgm:prSet>
      <dgm:spPr/>
    </dgm:pt>
    <dgm:pt modelId="{85A06C0D-2ECD-4307-8B2B-7BEE1BCCA2FC}" type="pres">
      <dgm:prSet presAssocID="{0B0BF368-ED76-4FA0-A3C8-162BE618FF34}" presName="sibTrans" presStyleLbl="sibTrans2D1" presStyleIdx="0" presStyleCnt="4"/>
      <dgm:spPr/>
    </dgm:pt>
    <dgm:pt modelId="{34BA458B-5A9C-4074-B589-A642685C1D1A}" type="pres">
      <dgm:prSet presAssocID="{0B0BF368-ED76-4FA0-A3C8-162BE618FF34}" presName="connectorText" presStyleLbl="sibTrans2D1" presStyleIdx="0" presStyleCnt="4"/>
      <dgm:spPr/>
    </dgm:pt>
    <dgm:pt modelId="{7DE1F02B-4C47-4081-B78D-90998430FBDB}" type="pres">
      <dgm:prSet presAssocID="{11FB3362-3146-4AE3-A03F-C2A1D1B70821}" presName="node" presStyleLbl="node1" presStyleIdx="1" presStyleCnt="5">
        <dgm:presLayoutVars>
          <dgm:bulletEnabled val="1"/>
        </dgm:presLayoutVars>
      </dgm:prSet>
      <dgm:spPr/>
    </dgm:pt>
    <dgm:pt modelId="{8289A802-7BD6-47A0-9689-E0AAC35EE9FC}" type="pres">
      <dgm:prSet presAssocID="{74D40FEA-E1E2-48DA-8448-6A63B3D24BA0}" presName="sibTrans" presStyleLbl="sibTrans2D1" presStyleIdx="1" presStyleCnt="4"/>
      <dgm:spPr/>
    </dgm:pt>
    <dgm:pt modelId="{FE2D98EF-DEB2-4D26-97C4-D88166D5949F}" type="pres">
      <dgm:prSet presAssocID="{74D40FEA-E1E2-48DA-8448-6A63B3D24BA0}" presName="connectorText" presStyleLbl="sibTrans2D1" presStyleIdx="1" presStyleCnt="4"/>
      <dgm:spPr/>
    </dgm:pt>
    <dgm:pt modelId="{71ED9225-9FD0-4F50-AAB0-612D6E0F95CB}" type="pres">
      <dgm:prSet presAssocID="{13E480E6-97B9-4021-B809-BF3C59A053DC}" presName="node" presStyleLbl="node1" presStyleIdx="2" presStyleCnt="5">
        <dgm:presLayoutVars>
          <dgm:bulletEnabled val="1"/>
        </dgm:presLayoutVars>
      </dgm:prSet>
      <dgm:spPr/>
    </dgm:pt>
    <dgm:pt modelId="{A0FF0202-ECC8-4C2B-967D-336347AABACB}" type="pres">
      <dgm:prSet presAssocID="{60481DC8-E4A3-4EC8-9139-162A1798A05C}" presName="sibTrans" presStyleLbl="sibTrans2D1" presStyleIdx="2" presStyleCnt="4"/>
      <dgm:spPr/>
    </dgm:pt>
    <dgm:pt modelId="{4D1FEEBC-78C4-410B-AFCD-9DFCED6AD95C}" type="pres">
      <dgm:prSet presAssocID="{60481DC8-E4A3-4EC8-9139-162A1798A05C}" presName="connectorText" presStyleLbl="sibTrans2D1" presStyleIdx="2" presStyleCnt="4"/>
      <dgm:spPr/>
    </dgm:pt>
    <dgm:pt modelId="{C4863EAC-0466-474B-ABCC-C5B864C1BE51}" type="pres">
      <dgm:prSet presAssocID="{01430614-7540-41CD-B692-0C9F6973306F}" presName="node" presStyleLbl="node1" presStyleIdx="3" presStyleCnt="5" custLinFactNeighborX="15555">
        <dgm:presLayoutVars>
          <dgm:bulletEnabled val="1"/>
        </dgm:presLayoutVars>
      </dgm:prSet>
      <dgm:spPr/>
    </dgm:pt>
    <dgm:pt modelId="{FE7833AE-C334-4447-9627-51E7154ACDC7}" type="pres">
      <dgm:prSet presAssocID="{44665166-EA6B-4861-B46C-117C80ABB39C}" presName="sibTrans" presStyleLbl="sibTrans2D1" presStyleIdx="3" presStyleCnt="4"/>
      <dgm:spPr/>
    </dgm:pt>
    <dgm:pt modelId="{4C5EB330-E43D-4CA8-86D1-E59DAA2A8FEE}" type="pres">
      <dgm:prSet presAssocID="{44665166-EA6B-4861-B46C-117C80ABB39C}" presName="connectorText" presStyleLbl="sibTrans2D1" presStyleIdx="3" presStyleCnt="4"/>
      <dgm:spPr/>
    </dgm:pt>
    <dgm:pt modelId="{028E5261-C644-4A94-9749-3041D2A283CE}" type="pres">
      <dgm:prSet presAssocID="{7AC5B7DC-17AD-4741-A208-09F3256B34D0}" presName="node" presStyleLbl="node1" presStyleIdx="4" presStyleCnt="5" custLinFactNeighborX="1237">
        <dgm:presLayoutVars>
          <dgm:bulletEnabled val="1"/>
        </dgm:presLayoutVars>
      </dgm:prSet>
      <dgm:spPr/>
    </dgm:pt>
  </dgm:ptLst>
  <dgm:cxnLst>
    <dgm:cxn modelId="{89F85300-0F79-4445-B86C-1C87D58210EC}" type="presOf" srcId="{74D40FEA-E1E2-48DA-8448-6A63B3D24BA0}" destId="{FE2D98EF-DEB2-4D26-97C4-D88166D5949F}" srcOrd="1" destOrd="0" presId="urn:microsoft.com/office/officeart/2005/8/layout/process5"/>
    <dgm:cxn modelId="{AD0B0214-07B0-4B2B-AACC-5C734D84CF20}" type="presOf" srcId="{0B0BF368-ED76-4FA0-A3C8-162BE618FF34}" destId="{85A06C0D-2ECD-4307-8B2B-7BEE1BCCA2FC}" srcOrd="0" destOrd="0" presId="urn:microsoft.com/office/officeart/2005/8/layout/process5"/>
    <dgm:cxn modelId="{CB36CC2A-8822-410F-8E42-B553CD2A4509}" type="presOf" srcId="{44665166-EA6B-4861-B46C-117C80ABB39C}" destId="{4C5EB330-E43D-4CA8-86D1-E59DAA2A8FEE}" srcOrd="1" destOrd="0" presId="urn:microsoft.com/office/officeart/2005/8/layout/process5"/>
    <dgm:cxn modelId="{74B3FF35-3872-42AE-B271-75F7A893847A}" srcId="{1791940C-DF9D-4E02-94DF-B188DAE40BF1}" destId="{7AC5B7DC-17AD-4741-A208-09F3256B34D0}" srcOrd="4" destOrd="0" parTransId="{5BB0DCA1-7E57-4BDF-9968-8066400481BF}" sibTransId="{1DE31E19-E144-4AB9-9D3E-AE2E1E213255}"/>
    <dgm:cxn modelId="{102CD347-7B5A-4630-944A-176A5EF97790}" srcId="{1791940C-DF9D-4E02-94DF-B188DAE40BF1}" destId="{01430614-7540-41CD-B692-0C9F6973306F}" srcOrd="3" destOrd="0" parTransId="{4725F065-E57D-463D-950E-C1D043FE9A4F}" sibTransId="{44665166-EA6B-4861-B46C-117C80ABB39C}"/>
    <dgm:cxn modelId="{C1FC0068-CDF7-4A18-9C3D-377CB785BA77}" type="presOf" srcId="{44665166-EA6B-4861-B46C-117C80ABB39C}" destId="{FE7833AE-C334-4447-9627-51E7154ACDC7}" srcOrd="0" destOrd="0" presId="urn:microsoft.com/office/officeart/2005/8/layout/process5"/>
    <dgm:cxn modelId="{D0B9E56B-CAB6-4D7D-BBEF-9C18D0B23AE8}" srcId="{1791940C-DF9D-4E02-94DF-B188DAE40BF1}" destId="{13E480E6-97B9-4021-B809-BF3C59A053DC}" srcOrd="2" destOrd="0" parTransId="{72FBAC88-2FF9-4F02-99F5-8F97F90D849A}" sibTransId="{60481DC8-E4A3-4EC8-9139-162A1798A05C}"/>
    <dgm:cxn modelId="{B724EF6C-4BDC-4501-A81C-C943EB296A95}" type="presOf" srcId="{60481DC8-E4A3-4EC8-9139-162A1798A05C}" destId="{4D1FEEBC-78C4-410B-AFCD-9DFCED6AD95C}" srcOrd="1" destOrd="0" presId="urn:microsoft.com/office/officeart/2005/8/layout/process5"/>
    <dgm:cxn modelId="{B3DAB373-65D0-4FB0-B23A-5E013E186595}" type="presOf" srcId="{7AC5B7DC-17AD-4741-A208-09F3256B34D0}" destId="{028E5261-C644-4A94-9749-3041D2A283CE}" srcOrd="0" destOrd="0" presId="urn:microsoft.com/office/officeart/2005/8/layout/process5"/>
    <dgm:cxn modelId="{37010F79-F1A2-4CCD-991B-680D71EB9250}" type="presOf" srcId="{01430614-7540-41CD-B692-0C9F6973306F}" destId="{C4863EAC-0466-474B-ABCC-C5B864C1BE51}" srcOrd="0" destOrd="0" presId="urn:microsoft.com/office/officeart/2005/8/layout/process5"/>
    <dgm:cxn modelId="{3E5DEE7F-E1AA-443A-9A41-4AC8E7668012}" type="presOf" srcId="{11FB3362-3146-4AE3-A03F-C2A1D1B70821}" destId="{7DE1F02B-4C47-4081-B78D-90998430FBDB}" srcOrd="0" destOrd="0" presId="urn:microsoft.com/office/officeart/2005/8/layout/process5"/>
    <dgm:cxn modelId="{56EB4981-64C3-407C-A399-3FF86A70FD0E}" type="presOf" srcId="{0B0BF368-ED76-4FA0-A3C8-162BE618FF34}" destId="{34BA458B-5A9C-4074-B589-A642685C1D1A}" srcOrd="1" destOrd="0" presId="urn:microsoft.com/office/officeart/2005/8/layout/process5"/>
    <dgm:cxn modelId="{6FFA7F82-7BB7-43E5-9774-FF978D993AC1}" srcId="{1791940C-DF9D-4E02-94DF-B188DAE40BF1}" destId="{A7980F18-872D-43E7-8DD6-3CE90A3691D2}" srcOrd="0" destOrd="0" parTransId="{347287D7-C086-41B9-A98E-72D49801F31E}" sibTransId="{0B0BF368-ED76-4FA0-A3C8-162BE618FF34}"/>
    <dgm:cxn modelId="{2FBA5693-D56A-46D4-8E54-CF62AD46D111}" type="presOf" srcId="{1791940C-DF9D-4E02-94DF-B188DAE40BF1}" destId="{95BF0C40-6FDE-4CA7-95C3-49E4EF25D68C}" srcOrd="0" destOrd="0" presId="urn:microsoft.com/office/officeart/2005/8/layout/process5"/>
    <dgm:cxn modelId="{371C6497-ABDB-45FD-95B4-A7FE78B8B8D6}" type="presOf" srcId="{60481DC8-E4A3-4EC8-9139-162A1798A05C}" destId="{A0FF0202-ECC8-4C2B-967D-336347AABACB}" srcOrd="0" destOrd="0" presId="urn:microsoft.com/office/officeart/2005/8/layout/process5"/>
    <dgm:cxn modelId="{33B8CF98-C17E-410D-98DE-DB6FE2F53D94}" type="presOf" srcId="{13E480E6-97B9-4021-B809-BF3C59A053DC}" destId="{71ED9225-9FD0-4F50-AAB0-612D6E0F95CB}" srcOrd="0" destOrd="0" presId="urn:microsoft.com/office/officeart/2005/8/layout/process5"/>
    <dgm:cxn modelId="{91B23DB6-9A34-4F48-82A8-69A3350741B7}" srcId="{1791940C-DF9D-4E02-94DF-B188DAE40BF1}" destId="{11FB3362-3146-4AE3-A03F-C2A1D1B70821}" srcOrd="1" destOrd="0" parTransId="{8B748175-9E4E-4C22-8627-886107D90810}" sibTransId="{74D40FEA-E1E2-48DA-8448-6A63B3D24BA0}"/>
    <dgm:cxn modelId="{60C8B8DA-7BA0-496C-92A1-0573139134BD}" type="presOf" srcId="{74D40FEA-E1E2-48DA-8448-6A63B3D24BA0}" destId="{8289A802-7BD6-47A0-9689-E0AAC35EE9FC}" srcOrd="0" destOrd="0" presId="urn:microsoft.com/office/officeart/2005/8/layout/process5"/>
    <dgm:cxn modelId="{A4FE4FDC-02BD-4765-A3E5-5059CC98995F}" type="presOf" srcId="{A7980F18-872D-43E7-8DD6-3CE90A3691D2}" destId="{773476C4-5C63-444B-A641-0A0AC383EC86}" srcOrd="0" destOrd="0" presId="urn:microsoft.com/office/officeart/2005/8/layout/process5"/>
    <dgm:cxn modelId="{52099842-F42F-495E-9369-997456E33DD5}" type="presParOf" srcId="{95BF0C40-6FDE-4CA7-95C3-49E4EF25D68C}" destId="{773476C4-5C63-444B-A641-0A0AC383EC86}" srcOrd="0" destOrd="0" presId="urn:microsoft.com/office/officeart/2005/8/layout/process5"/>
    <dgm:cxn modelId="{C4B517E9-C1D1-4DE0-B40E-DAE1A796A51C}" type="presParOf" srcId="{95BF0C40-6FDE-4CA7-95C3-49E4EF25D68C}" destId="{85A06C0D-2ECD-4307-8B2B-7BEE1BCCA2FC}" srcOrd="1" destOrd="0" presId="urn:microsoft.com/office/officeart/2005/8/layout/process5"/>
    <dgm:cxn modelId="{B0A0A1DF-E451-4ABB-A407-5C46D6D02306}" type="presParOf" srcId="{85A06C0D-2ECD-4307-8B2B-7BEE1BCCA2FC}" destId="{34BA458B-5A9C-4074-B589-A642685C1D1A}" srcOrd="0" destOrd="0" presId="urn:microsoft.com/office/officeart/2005/8/layout/process5"/>
    <dgm:cxn modelId="{3AA983B6-FD88-4F0D-9EB8-402D473EB630}" type="presParOf" srcId="{95BF0C40-6FDE-4CA7-95C3-49E4EF25D68C}" destId="{7DE1F02B-4C47-4081-B78D-90998430FBDB}" srcOrd="2" destOrd="0" presId="urn:microsoft.com/office/officeart/2005/8/layout/process5"/>
    <dgm:cxn modelId="{F60B01D2-BB61-4D34-9DD8-87CF22F9DFB1}" type="presParOf" srcId="{95BF0C40-6FDE-4CA7-95C3-49E4EF25D68C}" destId="{8289A802-7BD6-47A0-9689-E0AAC35EE9FC}" srcOrd="3" destOrd="0" presId="urn:microsoft.com/office/officeart/2005/8/layout/process5"/>
    <dgm:cxn modelId="{D6FDC78C-0F2F-4D1F-B2BA-4283A7C4115B}" type="presParOf" srcId="{8289A802-7BD6-47A0-9689-E0AAC35EE9FC}" destId="{FE2D98EF-DEB2-4D26-97C4-D88166D5949F}" srcOrd="0" destOrd="0" presId="urn:microsoft.com/office/officeart/2005/8/layout/process5"/>
    <dgm:cxn modelId="{6A900A45-4655-42C4-B33D-04040A3856ED}" type="presParOf" srcId="{95BF0C40-6FDE-4CA7-95C3-49E4EF25D68C}" destId="{71ED9225-9FD0-4F50-AAB0-612D6E0F95CB}" srcOrd="4" destOrd="0" presId="urn:microsoft.com/office/officeart/2005/8/layout/process5"/>
    <dgm:cxn modelId="{FD59EE27-2FBD-4833-9BDD-A9E97F80EDDE}" type="presParOf" srcId="{95BF0C40-6FDE-4CA7-95C3-49E4EF25D68C}" destId="{A0FF0202-ECC8-4C2B-967D-336347AABACB}" srcOrd="5" destOrd="0" presId="urn:microsoft.com/office/officeart/2005/8/layout/process5"/>
    <dgm:cxn modelId="{D7B2900D-A234-4AB6-A7AA-36E5AE7CA011}" type="presParOf" srcId="{A0FF0202-ECC8-4C2B-967D-336347AABACB}" destId="{4D1FEEBC-78C4-410B-AFCD-9DFCED6AD95C}" srcOrd="0" destOrd="0" presId="urn:microsoft.com/office/officeart/2005/8/layout/process5"/>
    <dgm:cxn modelId="{FB7BD5A8-3B54-4308-B8A1-48EB882F80CD}" type="presParOf" srcId="{95BF0C40-6FDE-4CA7-95C3-49E4EF25D68C}" destId="{C4863EAC-0466-474B-ABCC-C5B864C1BE51}" srcOrd="6" destOrd="0" presId="urn:microsoft.com/office/officeart/2005/8/layout/process5"/>
    <dgm:cxn modelId="{AA601C9B-D34D-4024-BE2D-60B9DDE5952E}" type="presParOf" srcId="{95BF0C40-6FDE-4CA7-95C3-49E4EF25D68C}" destId="{FE7833AE-C334-4447-9627-51E7154ACDC7}" srcOrd="7" destOrd="0" presId="urn:microsoft.com/office/officeart/2005/8/layout/process5"/>
    <dgm:cxn modelId="{793D44D3-3BF3-4236-9510-162FA41C15A3}" type="presParOf" srcId="{FE7833AE-C334-4447-9627-51E7154ACDC7}" destId="{4C5EB330-E43D-4CA8-86D1-E59DAA2A8FEE}" srcOrd="0" destOrd="0" presId="urn:microsoft.com/office/officeart/2005/8/layout/process5"/>
    <dgm:cxn modelId="{A735ABAC-4CF8-408C-BC03-4605872F665C}" type="presParOf" srcId="{95BF0C40-6FDE-4CA7-95C3-49E4EF25D68C}" destId="{028E5261-C644-4A94-9749-3041D2A283CE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0A1D9F0-82CC-0340-BF82-D411B4294C4F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7009742-10A0-DF44-B909-4C40D9A61EC0}">
      <dgm:prSet phldrT="[Text]"/>
      <dgm:spPr/>
      <dgm:t>
        <a:bodyPr/>
        <a:lstStyle/>
        <a:p>
          <a:r>
            <a:rPr lang="en-US" dirty="0"/>
            <a:t>Simulator Container</a:t>
          </a:r>
        </a:p>
      </dgm:t>
    </dgm:pt>
    <dgm:pt modelId="{C351A5ED-5994-BE4C-8244-81542BE0D9D3}" type="parTrans" cxnId="{D47616CF-E40F-A54F-8F22-D5C4FA12C983}">
      <dgm:prSet/>
      <dgm:spPr/>
      <dgm:t>
        <a:bodyPr/>
        <a:lstStyle/>
        <a:p>
          <a:endParaRPr lang="en-US"/>
        </a:p>
      </dgm:t>
    </dgm:pt>
    <dgm:pt modelId="{A7EA79DA-9901-2C44-89FF-8B87DB685D07}" type="sibTrans" cxnId="{D47616CF-E40F-A54F-8F22-D5C4FA12C983}">
      <dgm:prSet/>
      <dgm:spPr/>
      <dgm:t>
        <a:bodyPr/>
        <a:lstStyle/>
        <a:p>
          <a:endParaRPr lang="en-US"/>
        </a:p>
      </dgm:t>
    </dgm:pt>
    <dgm:pt modelId="{D4157A97-00AF-5B47-ADE3-A6982BAD9C3A}">
      <dgm:prSet phldrT="[Text]"/>
      <dgm:spPr/>
      <dgm:t>
        <a:bodyPr/>
        <a:lstStyle/>
        <a:p>
          <a:r>
            <a:rPr lang="en-US" dirty="0"/>
            <a:t>Test Container</a:t>
          </a:r>
        </a:p>
      </dgm:t>
    </dgm:pt>
    <dgm:pt modelId="{D96A0EB0-79A2-3742-8251-0F2E51466A57}" type="parTrans" cxnId="{ED2154AA-A984-6941-B00A-4C54601E1494}">
      <dgm:prSet/>
      <dgm:spPr/>
      <dgm:t>
        <a:bodyPr/>
        <a:lstStyle/>
        <a:p>
          <a:endParaRPr lang="en-US"/>
        </a:p>
      </dgm:t>
    </dgm:pt>
    <dgm:pt modelId="{90E44A26-A349-824A-94EB-DEBE1D94CF9B}" type="sibTrans" cxnId="{ED2154AA-A984-6941-B00A-4C54601E1494}">
      <dgm:prSet/>
      <dgm:spPr/>
      <dgm:t>
        <a:bodyPr/>
        <a:lstStyle/>
        <a:p>
          <a:endParaRPr lang="en-US"/>
        </a:p>
      </dgm:t>
    </dgm:pt>
    <dgm:pt modelId="{79966B63-5249-704D-8C80-11B0339ACE51}" type="pres">
      <dgm:prSet presAssocID="{E0A1D9F0-82CC-0340-BF82-D411B4294C4F}" presName="matrix" presStyleCnt="0">
        <dgm:presLayoutVars>
          <dgm:chMax val="1"/>
          <dgm:dir/>
          <dgm:resizeHandles val="exact"/>
        </dgm:presLayoutVars>
      </dgm:prSet>
      <dgm:spPr/>
    </dgm:pt>
    <dgm:pt modelId="{1E08D5F4-C34E-B548-AB93-EB45398710BF}" type="pres">
      <dgm:prSet presAssocID="{E0A1D9F0-82CC-0340-BF82-D411B4294C4F}" presName="diamond" presStyleLbl="bgShp" presStyleIdx="0" presStyleCnt="1" custScaleX="95847" custLinFactNeighborX="8151"/>
      <dgm:spPr/>
    </dgm:pt>
    <dgm:pt modelId="{A0FD4243-30A8-4545-808A-DDD79DB3680E}" type="pres">
      <dgm:prSet presAssocID="{E0A1D9F0-82CC-0340-BF82-D411B4294C4F}" presName="quad1" presStyleLbl="node1" presStyleIdx="0" presStyleCnt="4" custLinFactNeighborX="4915" custLinFactNeighborY="55187">
        <dgm:presLayoutVars>
          <dgm:chMax val="0"/>
          <dgm:chPref val="0"/>
          <dgm:bulletEnabled val="1"/>
        </dgm:presLayoutVars>
      </dgm:prSet>
      <dgm:spPr/>
    </dgm:pt>
    <dgm:pt modelId="{C6F5A4F1-AB0B-8D42-A396-E39EDE46DA95}" type="pres">
      <dgm:prSet presAssocID="{E0A1D9F0-82CC-0340-BF82-D411B4294C4F}" presName="quad2" presStyleLbl="node1" presStyleIdx="1" presStyleCnt="4" custLinFactNeighborX="8531" custLinFactNeighborY="57327">
        <dgm:presLayoutVars>
          <dgm:chMax val="0"/>
          <dgm:chPref val="0"/>
          <dgm:bulletEnabled val="1"/>
        </dgm:presLayoutVars>
      </dgm:prSet>
      <dgm:spPr/>
    </dgm:pt>
    <dgm:pt modelId="{460A5A90-5BB4-9C49-82C1-A6225D76F811}" type="pres">
      <dgm:prSet presAssocID="{E0A1D9F0-82CC-0340-BF82-D411B4294C4F}" presName="quad3" presStyleLbl="node1" presStyleIdx="2" presStyleCnt="4" custFlipVert="1" custFlipHor="1" custScaleX="32067" custScaleY="19580" custLinFactNeighborX="-27822" custLinFactNeighborY="39302">
        <dgm:presLayoutVars>
          <dgm:chMax val="0"/>
          <dgm:chPref val="0"/>
          <dgm:bulletEnabled val="1"/>
        </dgm:presLayoutVars>
      </dgm:prSet>
      <dgm:spPr>
        <a:noFill/>
        <a:ln>
          <a:noFill/>
        </a:ln>
      </dgm:spPr>
    </dgm:pt>
    <dgm:pt modelId="{ED555E02-E5B7-6C41-9438-3D0A1E2397ED}" type="pres">
      <dgm:prSet presAssocID="{E0A1D9F0-82CC-0340-BF82-D411B4294C4F}" presName="quad4" presStyleLbl="node1" presStyleIdx="3" presStyleCnt="4" custFlipVert="1" custScaleX="35732" custScaleY="6376" custLinFactNeighborX="81441" custLinFactNeighborY="56124">
        <dgm:presLayoutVars>
          <dgm:chMax val="0"/>
          <dgm:chPref val="0"/>
          <dgm:bulletEnabled val="1"/>
        </dgm:presLayoutVars>
      </dgm:prSet>
      <dgm:spPr>
        <a:noFill/>
        <a:ln>
          <a:noFill/>
        </a:ln>
      </dgm:spPr>
    </dgm:pt>
  </dgm:ptLst>
  <dgm:cxnLst>
    <dgm:cxn modelId="{CA8AD049-2109-C544-87A5-92D1F015BB76}" type="presOf" srcId="{D4157A97-00AF-5B47-ADE3-A6982BAD9C3A}" destId="{C6F5A4F1-AB0B-8D42-A396-E39EDE46DA95}" srcOrd="0" destOrd="0" presId="urn:microsoft.com/office/officeart/2005/8/layout/matrix3"/>
    <dgm:cxn modelId="{6098CD87-1E6B-724A-B8B6-592F7EBD48DB}" type="presOf" srcId="{67009742-10A0-DF44-B909-4C40D9A61EC0}" destId="{A0FD4243-30A8-4545-808A-DDD79DB3680E}" srcOrd="0" destOrd="0" presId="urn:microsoft.com/office/officeart/2005/8/layout/matrix3"/>
    <dgm:cxn modelId="{ED2154AA-A984-6941-B00A-4C54601E1494}" srcId="{E0A1D9F0-82CC-0340-BF82-D411B4294C4F}" destId="{D4157A97-00AF-5B47-ADE3-A6982BAD9C3A}" srcOrd="1" destOrd="0" parTransId="{D96A0EB0-79A2-3742-8251-0F2E51466A57}" sibTransId="{90E44A26-A349-824A-94EB-DEBE1D94CF9B}"/>
    <dgm:cxn modelId="{D2E8BBB3-EED5-734D-AA8E-4A55F5DC328B}" type="presOf" srcId="{E0A1D9F0-82CC-0340-BF82-D411B4294C4F}" destId="{79966B63-5249-704D-8C80-11B0339ACE51}" srcOrd="0" destOrd="0" presId="urn:microsoft.com/office/officeart/2005/8/layout/matrix3"/>
    <dgm:cxn modelId="{D47616CF-E40F-A54F-8F22-D5C4FA12C983}" srcId="{E0A1D9F0-82CC-0340-BF82-D411B4294C4F}" destId="{67009742-10A0-DF44-B909-4C40D9A61EC0}" srcOrd="0" destOrd="0" parTransId="{C351A5ED-5994-BE4C-8244-81542BE0D9D3}" sibTransId="{A7EA79DA-9901-2C44-89FF-8B87DB685D07}"/>
    <dgm:cxn modelId="{32604932-A9DF-6C47-9B79-4D09D60612A7}" type="presParOf" srcId="{79966B63-5249-704D-8C80-11B0339ACE51}" destId="{1E08D5F4-C34E-B548-AB93-EB45398710BF}" srcOrd="0" destOrd="0" presId="urn:microsoft.com/office/officeart/2005/8/layout/matrix3"/>
    <dgm:cxn modelId="{8D3AE6CE-601C-A541-B0C8-73AD1F0D3D8D}" type="presParOf" srcId="{79966B63-5249-704D-8C80-11B0339ACE51}" destId="{A0FD4243-30A8-4545-808A-DDD79DB3680E}" srcOrd="1" destOrd="0" presId="urn:microsoft.com/office/officeart/2005/8/layout/matrix3"/>
    <dgm:cxn modelId="{5E5AFBFF-0779-BD49-8A18-8EEEE6B527E8}" type="presParOf" srcId="{79966B63-5249-704D-8C80-11B0339ACE51}" destId="{C6F5A4F1-AB0B-8D42-A396-E39EDE46DA95}" srcOrd="2" destOrd="0" presId="urn:microsoft.com/office/officeart/2005/8/layout/matrix3"/>
    <dgm:cxn modelId="{9DCB6AFA-7514-1D4B-9EA1-9CF7420ADCB8}" type="presParOf" srcId="{79966B63-5249-704D-8C80-11B0339ACE51}" destId="{460A5A90-5BB4-9C49-82C1-A6225D76F811}" srcOrd="3" destOrd="0" presId="urn:microsoft.com/office/officeart/2005/8/layout/matrix3"/>
    <dgm:cxn modelId="{163A1F09-8996-9C46-8165-6CA96CA1B045}" type="presParOf" srcId="{79966B63-5249-704D-8C80-11B0339ACE51}" destId="{ED555E02-E5B7-6C41-9438-3D0A1E2397ED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3476C4-5C63-444B-A641-0A0AC383EC86}">
      <dsp:nvSpPr>
        <dsp:cNvPr id="0" name=""/>
        <dsp:cNvSpPr/>
      </dsp:nvSpPr>
      <dsp:spPr>
        <a:xfrm>
          <a:off x="4501" y="153248"/>
          <a:ext cx="1395451" cy="83727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200" kern="1200" dirty="0"/>
            <a:t>Trigger Event</a:t>
          </a:r>
        </a:p>
      </dsp:txBody>
      <dsp:txXfrm>
        <a:off x="29024" y="177771"/>
        <a:ext cx="1346405" cy="788225"/>
      </dsp:txXfrm>
    </dsp:sp>
    <dsp:sp modelId="{85A06C0D-2ECD-4307-8B2B-7BEE1BCCA2FC}">
      <dsp:nvSpPr>
        <dsp:cNvPr id="0" name=""/>
        <dsp:cNvSpPr/>
      </dsp:nvSpPr>
      <dsp:spPr>
        <a:xfrm>
          <a:off x="1522753" y="398848"/>
          <a:ext cx="295835" cy="3460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1400" kern="1200"/>
        </a:p>
      </dsp:txBody>
      <dsp:txXfrm>
        <a:off x="1522753" y="468062"/>
        <a:ext cx="207085" cy="207644"/>
      </dsp:txXfrm>
    </dsp:sp>
    <dsp:sp modelId="{7DE1F02B-4C47-4081-B78D-90998430FBDB}">
      <dsp:nvSpPr>
        <dsp:cNvPr id="0" name=""/>
        <dsp:cNvSpPr/>
      </dsp:nvSpPr>
      <dsp:spPr>
        <a:xfrm>
          <a:off x="1958134" y="153248"/>
          <a:ext cx="1395451" cy="837271"/>
        </a:xfrm>
        <a:prstGeom prst="roundRect">
          <a:avLst>
            <a:gd name="adj" fmla="val 10000"/>
          </a:avLst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200" kern="1200" dirty="0"/>
            <a:t>Prepare Run</a:t>
          </a:r>
        </a:p>
      </dsp:txBody>
      <dsp:txXfrm>
        <a:off x="1982657" y="177771"/>
        <a:ext cx="1346405" cy="788225"/>
      </dsp:txXfrm>
    </dsp:sp>
    <dsp:sp modelId="{8289A802-7BD6-47A0-9689-E0AAC35EE9FC}">
      <dsp:nvSpPr>
        <dsp:cNvPr id="0" name=""/>
        <dsp:cNvSpPr/>
      </dsp:nvSpPr>
      <dsp:spPr>
        <a:xfrm>
          <a:off x="3476385" y="398848"/>
          <a:ext cx="295835" cy="3460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1400" kern="1200"/>
        </a:p>
      </dsp:txBody>
      <dsp:txXfrm>
        <a:off x="3476385" y="468062"/>
        <a:ext cx="207085" cy="207644"/>
      </dsp:txXfrm>
    </dsp:sp>
    <dsp:sp modelId="{71ED9225-9FD0-4F50-AAB0-612D6E0F95CB}">
      <dsp:nvSpPr>
        <dsp:cNvPr id="0" name=""/>
        <dsp:cNvSpPr/>
      </dsp:nvSpPr>
      <dsp:spPr>
        <a:xfrm>
          <a:off x="3911766" y="153248"/>
          <a:ext cx="1395451" cy="837271"/>
        </a:xfrm>
        <a:prstGeom prst="roundRect">
          <a:avLst>
            <a:gd name="adj" fmla="val 10000"/>
          </a:avLst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200" kern="1200" dirty="0"/>
            <a:t>Execute Tests</a:t>
          </a:r>
        </a:p>
      </dsp:txBody>
      <dsp:txXfrm>
        <a:off x="3936289" y="177771"/>
        <a:ext cx="1346405" cy="788225"/>
      </dsp:txXfrm>
    </dsp:sp>
    <dsp:sp modelId="{A0FF0202-ECC8-4C2B-967D-336347AABACB}">
      <dsp:nvSpPr>
        <dsp:cNvPr id="0" name=""/>
        <dsp:cNvSpPr/>
      </dsp:nvSpPr>
      <dsp:spPr>
        <a:xfrm>
          <a:off x="5477771" y="398848"/>
          <a:ext cx="410878" cy="3460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1400" kern="1200"/>
        </a:p>
      </dsp:txBody>
      <dsp:txXfrm>
        <a:off x="5477771" y="468062"/>
        <a:ext cx="307056" cy="207644"/>
      </dsp:txXfrm>
    </dsp:sp>
    <dsp:sp modelId="{C4863EAC-0466-474B-ABCC-C5B864C1BE51}">
      <dsp:nvSpPr>
        <dsp:cNvPr id="0" name=""/>
        <dsp:cNvSpPr/>
      </dsp:nvSpPr>
      <dsp:spPr>
        <a:xfrm>
          <a:off x="6082461" y="153248"/>
          <a:ext cx="1395451" cy="837271"/>
        </a:xfrm>
        <a:prstGeom prst="roundRect">
          <a:avLst>
            <a:gd name="adj" fmla="val 10000"/>
          </a:avLst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200" kern="1200" dirty="0"/>
            <a:t>Generate Results</a:t>
          </a:r>
        </a:p>
      </dsp:txBody>
      <dsp:txXfrm>
        <a:off x="6106984" y="177771"/>
        <a:ext cx="1346405" cy="788225"/>
      </dsp:txXfrm>
    </dsp:sp>
    <dsp:sp modelId="{FE7833AE-C334-4447-9627-51E7154ACDC7}">
      <dsp:nvSpPr>
        <dsp:cNvPr id="0" name=""/>
        <dsp:cNvSpPr/>
      </dsp:nvSpPr>
      <dsp:spPr>
        <a:xfrm>
          <a:off x="7553949" y="398848"/>
          <a:ext cx="183178" cy="3460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1400" kern="1200"/>
        </a:p>
      </dsp:txBody>
      <dsp:txXfrm>
        <a:off x="7553949" y="468062"/>
        <a:ext cx="128225" cy="207644"/>
      </dsp:txXfrm>
    </dsp:sp>
    <dsp:sp modelId="{028E5261-C644-4A94-9749-3041D2A283CE}">
      <dsp:nvSpPr>
        <dsp:cNvPr id="0" name=""/>
        <dsp:cNvSpPr/>
      </dsp:nvSpPr>
      <dsp:spPr>
        <a:xfrm>
          <a:off x="7823533" y="153248"/>
          <a:ext cx="1395451" cy="837271"/>
        </a:xfrm>
        <a:prstGeom prst="roundRect">
          <a:avLst>
            <a:gd name="adj" fmla="val 1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200" kern="1200" dirty="0"/>
            <a:t>Distribute Results</a:t>
          </a:r>
        </a:p>
      </dsp:txBody>
      <dsp:txXfrm>
        <a:off x="7848056" y="177771"/>
        <a:ext cx="1346405" cy="7882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08D5F4-C34E-B548-AB93-EB45398710BF}">
      <dsp:nvSpPr>
        <dsp:cNvPr id="0" name=""/>
        <dsp:cNvSpPr/>
      </dsp:nvSpPr>
      <dsp:spPr>
        <a:xfrm>
          <a:off x="154480" y="0"/>
          <a:ext cx="2584899" cy="2696902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FD4243-30A8-4545-808A-DDD79DB3680E}">
      <dsp:nvSpPr>
        <dsp:cNvPr id="0" name=""/>
        <dsp:cNvSpPr/>
      </dsp:nvSpPr>
      <dsp:spPr>
        <a:xfrm>
          <a:off x="329140" y="836658"/>
          <a:ext cx="1051791" cy="105179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Simulator Container</a:t>
          </a:r>
        </a:p>
      </dsp:txBody>
      <dsp:txXfrm>
        <a:off x="380484" y="888002"/>
        <a:ext cx="949103" cy="949103"/>
      </dsp:txXfrm>
    </dsp:sp>
    <dsp:sp modelId="{C6F5A4F1-AB0B-8D42-A396-E39EDE46DA95}">
      <dsp:nvSpPr>
        <dsp:cNvPr id="0" name=""/>
        <dsp:cNvSpPr/>
      </dsp:nvSpPr>
      <dsp:spPr>
        <a:xfrm>
          <a:off x="1499871" y="859166"/>
          <a:ext cx="1051791" cy="105179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Test Container</a:t>
          </a:r>
        </a:p>
      </dsp:txBody>
      <dsp:txXfrm>
        <a:off x="1551215" y="910510"/>
        <a:ext cx="949103" cy="949103"/>
      </dsp:txXfrm>
    </dsp:sp>
    <dsp:sp modelId="{460A5A90-5BB4-9C49-82C1-A6225D76F811}">
      <dsp:nvSpPr>
        <dsp:cNvPr id="0" name=""/>
        <dsp:cNvSpPr/>
      </dsp:nvSpPr>
      <dsp:spPr>
        <a:xfrm flipH="1" flipV="1">
          <a:off x="342072" y="2225205"/>
          <a:ext cx="337278" cy="205940"/>
        </a:xfrm>
        <a:prstGeom prst="roundRect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555E02-E5B7-6C41-9438-3D0A1E2397ED}">
      <dsp:nvSpPr>
        <dsp:cNvPr id="0" name=""/>
        <dsp:cNvSpPr/>
      </dsp:nvSpPr>
      <dsp:spPr>
        <a:xfrm flipV="1">
          <a:off x="2363553" y="2471576"/>
          <a:ext cx="375826" cy="67062"/>
        </a:xfrm>
        <a:prstGeom prst="roundRect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DAAC92F-00F7-B147-9CC4-B857CD4EA6B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F30927-844E-1E4B-9E81-18F89B4728D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DDE3E1-4995-0E4E-BEFE-63F4A8BA837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08E356-3AE1-7442-8713-016BB6F7E50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53AED9-A740-024F-BB4A-ACEC4DA5439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5A3A11-CBB6-5347-AFFA-61AA19279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7482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11.svg>
</file>

<file path=ppt/media/image12.png>
</file>

<file path=ppt/media/image13.png>
</file>

<file path=ppt/media/image14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E89810-E580-0748-B680-B9316BF70FE5}" type="datetimeFigureOut">
              <a:rPr lang="en-US" smtClean="0"/>
              <a:t>1/23/19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84C78A-9B05-C844-9097-EDE1A201D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236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63F6452-293D-124F-98E5-5773757AADE5}"/>
              </a:ext>
            </a:extLst>
          </p:cNvPr>
          <p:cNvSpPr txBox="1"/>
          <p:nvPr userDrawn="1"/>
        </p:nvSpPr>
        <p:spPr>
          <a:xfrm>
            <a:off x="9575182" y="6307722"/>
            <a:ext cx="163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rgbClr val="00B0F0"/>
                </a:solidFill>
                <a:ea typeface="Arial Hebrew" charset="-79"/>
                <a:cs typeface="Arial Hebrew" charset="-79"/>
              </a:rPr>
              <a:t>ModusBox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879FC6-F8AA-7442-BF3A-EA939113BF72}"/>
              </a:ext>
            </a:extLst>
          </p:cNvPr>
          <p:cNvSpPr txBox="1"/>
          <p:nvPr userDrawn="1"/>
        </p:nvSpPr>
        <p:spPr>
          <a:xfrm>
            <a:off x="794822" y="1589206"/>
            <a:ext cx="3864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rgbClr val="61E7F0"/>
                </a:solidFill>
                <a:latin typeface="Calibri" panose="020F0502020204030204" pitchFamily="34" charset="0"/>
                <a:ea typeface="Verdana" panose="020B0604030504040204" pitchFamily="34" charset="0"/>
                <a:cs typeface="Calibri" panose="020F0502020204030204" pitchFamily="34" charset="0"/>
              </a:rPr>
              <a:t>Road to Production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D8F8D61-785F-1248-B572-76A120E1CAD9}"/>
              </a:ext>
            </a:extLst>
          </p:cNvPr>
          <p:cNvCxnSpPr>
            <a:cxnSpLocks/>
          </p:cNvCxnSpPr>
          <p:nvPr userDrawn="1"/>
        </p:nvCxnSpPr>
        <p:spPr>
          <a:xfrm>
            <a:off x="901700" y="1500306"/>
            <a:ext cx="35052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40B0B75-2FD5-0F49-B509-74412D62DD29}"/>
              </a:ext>
            </a:extLst>
          </p:cNvPr>
          <p:cNvSpPr txBox="1"/>
          <p:nvPr userDrawn="1"/>
        </p:nvSpPr>
        <p:spPr>
          <a:xfrm>
            <a:off x="794822" y="760020"/>
            <a:ext cx="36501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chemeClr val="bg1"/>
                </a:solidFill>
                <a:latin typeface="Calibri" panose="020F0502020204030204" pitchFamily="34" charset="0"/>
                <a:ea typeface="Apple Color Emoji" pitchFamily="2" charset="0"/>
                <a:cs typeface="Calibri" panose="020F0502020204030204" pitchFamily="34" charset="0"/>
              </a:rPr>
              <a:t>Mojaloop </a:t>
            </a:r>
            <a:r>
              <a:rPr lang="en-US" sz="2000">
                <a:solidFill>
                  <a:schemeClr val="bg1"/>
                </a:solidFill>
                <a:latin typeface="Calibri" panose="020F0502020204030204" pitchFamily="34" charset="0"/>
                <a:ea typeface="Apple Color Emoji" pitchFamily="2" charset="0"/>
                <a:cs typeface="Calibri" panose="020F0502020204030204" pitchFamily="34" charset="0"/>
              </a:rPr>
              <a:t>End-of-Phase2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CEC06D-E3A9-334F-979E-DBC32DC270EF}"/>
              </a:ext>
            </a:extLst>
          </p:cNvPr>
          <p:cNvSpPr txBox="1"/>
          <p:nvPr userDrawn="1"/>
        </p:nvSpPr>
        <p:spPr>
          <a:xfrm>
            <a:off x="920638" y="6276944"/>
            <a:ext cx="31794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/>
                </a:solidFill>
                <a:latin typeface="Calibri" panose="020F0502020204030204" pitchFamily="34" charset="0"/>
                <a:ea typeface="Verdana" panose="020B0604030504040204" pitchFamily="34" charset="0"/>
                <a:cs typeface="Calibri" panose="020F0502020204030204" pitchFamily="34" charset="0"/>
              </a:rPr>
              <a:t>December 2018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572C778A-3DA0-4A45-A762-D0A7BFD2500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10906" y="6496474"/>
            <a:ext cx="319648" cy="307777"/>
          </a:xfrm>
          <a:prstGeom prst="rect">
            <a:avLst/>
          </a:prstGeom>
        </p:spPr>
        <p:txBody>
          <a:bodyPr/>
          <a:lstStyle/>
          <a:p>
            <a:fld id="{D91A16E7-7A4B-8846-8827-0EA931B1AFDA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/>
              <a:t>‹#›</a:t>
            </a:fld>
            <a:endParaRPr lang="en-US" sz="100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12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47404" y="1523858"/>
            <a:ext cx="9220200" cy="4201950"/>
          </a:xfrm>
          <a:prstGeom prst="rect">
            <a:avLst/>
          </a:prstGeom>
          <a:solidFill>
            <a:srgbClr val="515050">
              <a:alpha val="70000"/>
            </a:srgbClr>
          </a:solidFill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 baseline="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2400" baseline="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2400" baseline="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2400" baseline="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24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4CCB49-C34F-6941-9B68-277C8A1717C0}"/>
              </a:ext>
            </a:extLst>
          </p:cNvPr>
          <p:cNvSpPr txBox="1"/>
          <p:nvPr userDrawn="1"/>
        </p:nvSpPr>
        <p:spPr>
          <a:xfrm>
            <a:off x="9575182" y="6307722"/>
            <a:ext cx="163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rgbClr val="00B0F0"/>
                </a:solidFill>
                <a:ea typeface="Arial Hebrew" charset="-79"/>
                <a:cs typeface="Arial Hebrew" charset="-79"/>
              </a:rPr>
              <a:t>ModusBox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04DAF6FF-B4D9-5E43-9F21-1680DFDBBE1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10906" y="6496474"/>
            <a:ext cx="319648" cy="307777"/>
          </a:xfrm>
          <a:prstGeom prst="rect">
            <a:avLst/>
          </a:prstGeom>
        </p:spPr>
        <p:txBody>
          <a:bodyPr/>
          <a:lstStyle/>
          <a:p>
            <a:fld id="{D91A16E7-7A4B-8846-8827-0EA931B1AFDA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/>
              <a:t>‹#›</a:t>
            </a:fld>
            <a:endParaRPr lang="en-US" sz="100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A3283B-0E7E-8F42-8BFC-252C315B113B}"/>
              </a:ext>
            </a:extLst>
          </p:cNvPr>
          <p:cNvSpPr txBox="1"/>
          <p:nvPr userDrawn="1"/>
        </p:nvSpPr>
        <p:spPr>
          <a:xfrm>
            <a:off x="736599" y="6288899"/>
            <a:ext cx="24097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/>
                </a:solidFill>
                <a:ea typeface="Arial Hebrew" charset="-79"/>
                <a:cs typeface="Arial Hebrew" charset="-79"/>
              </a:rPr>
              <a:t>January 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B18807-20D9-7A41-A277-2D5BE4AF3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7404" y="365126"/>
            <a:ext cx="9220200" cy="595642"/>
          </a:xfrm>
          <a:prstGeom prst="rect">
            <a:avLst/>
          </a:prstGeom>
        </p:spPr>
        <p:txBody>
          <a:bodyPr wrap="none">
            <a:noAutofit/>
          </a:bodyPr>
          <a:lstStyle>
            <a:lvl1pPr algn="ctr" fontAlgn="ctr">
              <a:defRPr sz="3600" baseline="0">
                <a:solidFill>
                  <a:srgbClr val="61E7F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3243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2 Snapsh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4644E63-BB38-7743-8780-DD08B3DCE70A}"/>
              </a:ext>
            </a:extLst>
          </p:cNvPr>
          <p:cNvSpPr txBox="1"/>
          <p:nvPr userDrawn="1"/>
        </p:nvSpPr>
        <p:spPr>
          <a:xfrm>
            <a:off x="9575182" y="6307722"/>
            <a:ext cx="163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rgbClr val="00B0F0"/>
                </a:solidFill>
                <a:ea typeface="Arial Hebrew" charset="-79"/>
                <a:cs typeface="Arial Hebrew" charset="-79"/>
              </a:rPr>
              <a:t>ModusBox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09D590E2-B2DD-F345-8B99-2AAD3BE5B20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10906" y="6496474"/>
            <a:ext cx="319648" cy="307777"/>
          </a:xfrm>
          <a:prstGeom prst="rect">
            <a:avLst/>
          </a:prstGeom>
        </p:spPr>
        <p:txBody>
          <a:bodyPr/>
          <a:lstStyle/>
          <a:p>
            <a:fld id="{D91A16E7-7A4B-8846-8827-0EA931B1AFDA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/>
              <a:t>‹#›</a:t>
            </a:fld>
            <a:endParaRPr lang="en-US" sz="100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9D21A4-3C61-624B-9187-82A1E25A3435}"/>
              </a:ext>
            </a:extLst>
          </p:cNvPr>
          <p:cNvSpPr txBox="1"/>
          <p:nvPr userDrawn="1"/>
        </p:nvSpPr>
        <p:spPr>
          <a:xfrm>
            <a:off x="736599" y="6288899"/>
            <a:ext cx="24097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/>
                </a:solidFill>
                <a:ea typeface="Arial Hebrew" charset="-79"/>
                <a:cs typeface="Arial Hebrew" charset="-79"/>
              </a:rPr>
              <a:t>January 2019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0F64DFC-C7D6-6B4C-B633-BAC1098DE20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09600"/>
            <a:ext cx="6223819" cy="340196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E5D429AB-FF4C-0340-8215-6BD12E70C59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68181" y="3456039"/>
            <a:ext cx="6223819" cy="340196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AAD086A-6889-7648-AA7A-45C9F7736F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0" y="0"/>
            <a:ext cx="6224588" cy="609600"/>
          </a:xfrm>
          <a:prstGeom prst="rect">
            <a:avLst/>
          </a:prstGeom>
        </p:spPr>
        <p:txBody>
          <a:bodyPr anchor="ctr" anchorCtr="1">
            <a:noAutofit/>
          </a:bodyPr>
          <a:lstStyle>
            <a:lvl1pPr marL="0" indent="0">
              <a:buNone/>
              <a:defRPr>
                <a:solidFill>
                  <a:srgbClr val="61E7F0"/>
                </a:solidFill>
              </a:defRPr>
            </a:lvl1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9164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 baseline="0">
                <a:solidFill>
                  <a:schemeClr val="bg1"/>
                </a:solidFill>
              </a:defRPr>
            </a:lvl1pPr>
            <a:lvl2pPr>
              <a:defRPr sz="1400" baseline="0">
                <a:solidFill>
                  <a:schemeClr val="bg1"/>
                </a:solidFill>
              </a:defRPr>
            </a:lvl2pPr>
            <a:lvl3pPr>
              <a:defRPr sz="1400" baseline="0">
                <a:solidFill>
                  <a:schemeClr val="bg1"/>
                </a:solidFill>
              </a:defRPr>
            </a:lvl3pPr>
            <a:lvl4pPr>
              <a:defRPr sz="1400" baseline="0">
                <a:solidFill>
                  <a:schemeClr val="bg1"/>
                </a:solidFill>
              </a:defRPr>
            </a:lvl4pPr>
            <a:lvl5pPr>
              <a:defRPr sz="14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 baseline="0">
                <a:solidFill>
                  <a:schemeClr val="bg1"/>
                </a:solidFill>
              </a:defRPr>
            </a:lvl1pPr>
            <a:lvl2pPr>
              <a:defRPr sz="1400" baseline="0">
                <a:solidFill>
                  <a:schemeClr val="bg1"/>
                </a:solidFill>
              </a:defRPr>
            </a:lvl2pPr>
            <a:lvl3pPr>
              <a:defRPr sz="1400" baseline="0">
                <a:solidFill>
                  <a:schemeClr val="bg1"/>
                </a:solidFill>
              </a:defRPr>
            </a:lvl3pPr>
            <a:lvl4pPr>
              <a:defRPr sz="1400" baseline="0">
                <a:solidFill>
                  <a:schemeClr val="bg1"/>
                </a:solidFill>
              </a:defRPr>
            </a:lvl4pPr>
            <a:lvl5pPr>
              <a:defRPr sz="14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89FDFA-38EC-BA4D-A347-2BF3862F39BD}"/>
              </a:ext>
            </a:extLst>
          </p:cNvPr>
          <p:cNvSpPr txBox="1"/>
          <p:nvPr userDrawn="1"/>
        </p:nvSpPr>
        <p:spPr>
          <a:xfrm>
            <a:off x="9575182" y="6307722"/>
            <a:ext cx="163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rgbClr val="00B0F0"/>
                </a:solidFill>
                <a:ea typeface="Arial Hebrew" charset="-79"/>
                <a:cs typeface="Arial Hebrew" charset="-79"/>
              </a:rPr>
              <a:t>ModusBox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5878474B-07C3-D145-AF6D-2F27E91BBD9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10906" y="6496474"/>
            <a:ext cx="319648" cy="307777"/>
          </a:xfrm>
          <a:prstGeom prst="rect">
            <a:avLst/>
          </a:prstGeom>
        </p:spPr>
        <p:txBody>
          <a:bodyPr/>
          <a:lstStyle/>
          <a:p>
            <a:fld id="{D91A16E7-7A4B-8846-8827-0EA931B1AFDA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/>
              <a:t>‹#›</a:t>
            </a:fld>
            <a:endParaRPr lang="en-US" sz="100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A53085-0D6B-2241-B350-83C9AD713C30}"/>
              </a:ext>
            </a:extLst>
          </p:cNvPr>
          <p:cNvSpPr txBox="1"/>
          <p:nvPr userDrawn="1"/>
        </p:nvSpPr>
        <p:spPr>
          <a:xfrm>
            <a:off x="736599" y="6288899"/>
            <a:ext cx="24097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/>
                </a:solidFill>
                <a:ea typeface="Arial Hebrew" charset="-79"/>
                <a:cs typeface="Arial Hebrew" charset="-79"/>
              </a:rPr>
              <a:t>January 2019</a:t>
            </a:r>
          </a:p>
        </p:txBody>
      </p:sp>
      <p:sp>
        <p:nvSpPr>
          <p:cNvPr id="12" name="Shape 53">
            <a:extLst>
              <a:ext uri="{FF2B5EF4-FFF2-40B4-BE49-F238E27FC236}">
                <a16:creationId xmlns:a16="http://schemas.microsoft.com/office/drawing/2014/main" id="{67D22EA1-6C5F-8845-90A6-989F965B89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22962" y="408346"/>
            <a:ext cx="9903838" cy="533599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>
            <a:noAutofit/>
          </a:bodyPr>
          <a:lstStyle/>
          <a:p>
            <a:pPr algn="ctr">
              <a:buClr>
                <a:srgbClr val="213D47"/>
              </a:buClr>
              <a:buSzPct val="25000"/>
            </a:pPr>
            <a:endParaRPr lang="en-US" sz="3600">
              <a:solidFill>
                <a:srgbClr val="61E7F0"/>
              </a:solidFill>
              <a:latin typeface="+mn-lt"/>
              <a:ea typeface="Arial Hebrew" charset="-79"/>
              <a:cs typeface="Arial Hebrew" charset="-79"/>
              <a:sym typeface="Ubuntu"/>
            </a:endParaRPr>
          </a:p>
        </p:txBody>
      </p:sp>
    </p:spTree>
    <p:extLst>
      <p:ext uri="{BB962C8B-B14F-4D97-AF65-F5344CB8AC3E}">
        <p14:creationId xmlns:p14="http://schemas.microsoft.com/office/powerpoint/2010/main" val="584037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Descriptio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25BF081-8844-4348-AB84-7FA7A2CA84A4}"/>
              </a:ext>
            </a:extLst>
          </p:cNvPr>
          <p:cNvSpPr txBox="1"/>
          <p:nvPr userDrawn="1"/>
        </p:nvSpPr>
        <p:spPr>
          <a:xfrm>
            <a:off x="9575182" y="6307722"/>
            <a:ext cx="163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rgbClr val="00B0F0"/>
                </a:solidFill>
                <a:ea typeface="Arial Hebrew" charset="-79"/>
                <a:cs typeface="Arial Hebrew" charset="-79"/>
              </a:rPr>
              <a:t>ModusBox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1E560513-D204-A549-A8CF-0EE6FFEDA3B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10906" y="6496474"/>
            <a:ext cx="319648" cy="307777"/>
          </a:xfrm>
          <a:prstGeom prst="rect">
            <a:avLst/>
          </a:prstGeom>
        </p:spPr>
        <p:txBody>
          <a:bodyPr/>
          <a:lstStyle/>
          <a:p>
            <a:fld id="{D91A16E7-7A4B-8846-8827-0EA931B1AFDA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/>
              <a:t>‹#›</a:t>
            </a:fld>
            <a:endParaRPr lang="en-US" sz="100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B24246-04D9-BF4A-9587-002C78627806}"/>
              </a:ext>
            </a:extLst>
          </p:cNvPr>
          <p:cNvSpPr txBox="1"/>
          <p:nvPr userDrawn="1"/>
        </p:nvSpPr>
        <p:spPr>
          <a:xfrm>
            <a:off x="736599" y="6288899"/>
            <a:ext cx="24097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/>
                </a:solidFill>
                <a:ea typeface="Arial Hebrew" charset="-79"/>
                <a:cs typeface="Arial Hebrew" charset="-79"/>
              </a:rPr>
              <a:t>January 2019</a:t>
            </a:r>
          </a:p>
        </p:txBody>
      </p:sp>
      <p:sp>
        <p:nvSpPr>
          <p:cNvPr id="13" name="Shape 45">
            <a:extLst>
              <a:ext uri="{FF2B5EF4-FFF2-40B4-BE49-F238E27FC236}">
                <a16:creationId xmlns:a16="http://schemas.microsoft.com/office/drawing/2014/main" id="{CCFF53EA-4A35-EA42-854F-0E5C2010BF98}"/>
              </a:ext>
            </a:extLst>
          </p:cNvPr>
          <p:cNvSpPr txBox="1">
            <a:spLocks/>
          </p:cNvSpPr>
          <p:nvPr userDrawn="1"/>
        </p:nvSpPr>
        <p:spPr>
          <a:xfrm>
            <a:off x="1322962" y="1350293"/>
            <a:ext cx="9903838" cy="4301478"/>
          </a:xfrm>
          <a:prstGeom prst="rect">
            <a:avLst/>
          </a:prstGeom>
          <a:solidFill>
            <a:srgbClr val="515050">
              <a:alpha val="70000"/>
            </a:srgbClr>
          </a:solidFill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spcBef>
                <a:spcPts val="800"/>
              </a:spcBef>
              <a:buClr>
                <a:schemeClr val="bg1"/>
              </a:buClr>
              <a:buSzPct val="100000"/>
              <a:buFont typeface="Arial"/>
              <a:buNone/>
            </a:pPr>
            <a:endParaRPr lang="en-US" sz="2400">
              <a:solidFill>
                <a:schemeClr val="bg1"/>
              </a:solidFill>
              <a:ea typeface="Arial Hebrew" charset="-79"/>
              <a:cs typeface="Arial Hebrew" charset="-79"/>
              <a:sym typeface="Ubuntu"/>
            </a:endParaRP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F976447-D7C6-8C41-84AE-928964EB6C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6550" y="1708439"/>
            <a:ext cx="3981450" cy="160813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+mj-lt"/>
              <a:buAutoNum type="arabicPeriod"/>
              <a:defRPr sz="1400" baseline="0">
                <a:solidFill>
                  <a:schemeClr val="bg1"/>
                </a:solidFill>
              </a:defRPr>
            </a:lvl1pPr>
            <a:lvl2pPr marL="800100" indent="-342900">
              <a:lnSpc>
                <a:spcPct val="100000"/>
              </a:lnSpc>
              <a:buFont typeface="+mj-lt"/>
              <a:buAutoNum type="alphaLcPeriod"/>
              <a:defRPr sz="1400" baseline="0">
                <a:solidFill>
                  <a:schemeClr val="bg1"/>
                </a:solidFill>
              </a:defRPr>
            </a:lvl2pPr>
            <a:lvl3pPr marL="1257300" indent="-342900">
              <a:lnSpc>
                <a:spcPct val="100000"/>
              </a:lnSpc>
              <a:buFont typeface="+mj-lt"/>
              <a:buAutoNum type="arabicPeriod"/>
              <a:defRPr sz="1400" baseline="0">
                <a:solidFill>
                  <a:schemeClr val="bg1"/>
                </a:solidFill>
              </a:defRPr>
            </a:lvl3pPr>
            <a:lvl4pPr marL="1714500" indent="-342900">
              <a:lnSpc>
                <a:spcPct val="100000"/>
              </a:lnSpc>
              <a:buFont typeface="+mj-lt"/>
              <a:buAutoNum type="arabicPeriod"/>
              <a:defRPr sz="1400" baseline="0">
                <a:solidFill>
                  <a:schemeClr val="bg1"/>
                </a:solidFill>
              </a:defRPr>
            </a:lvl4pPr>
            <a:lvl5pPr marL="2171700" indent="-342900">
              <a:lnSpc>
                <a:spcPct val="100000"/>
              </a:lnSpc>
              <a:buFont typeface="+mj-lt"/>
              <a:buAutoNum type="arabicPeriod"/>
              <a:defRPr sz="14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A8FE506D-E5C3-8B47-B929-0090661C1F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06550" y="3909380"/>
            <a:ext cx="3981450" cy="160813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+mj-lt"/>
              <a:buAutoNum type="arabicPeriod"/>
              <a:defRPr sz="1400" baseline="0">
                <a:solidFill>
                  <a:schemeClr val="bg1"/>
                </a:solidFill>
              </a:defRPr>
            </a:lvl1pPr>
            <a:lvl2pPr marL="800100" indent="-342900">
              <a:lnSpc>
                <a:spcPct val="100000"/>
              </a:lnSpc>
              <a:buFont typeface="+mj-lt"/>
              <a:buAutoNum type="alphaLcPeriod"/>
              <a:defRPr sz="1400" baseline="0">
                <a:solidFill>
                  <a:schemeClr val="bg1"/>
                </a:solidFill>
              </a:defRPr>
            </a:lvl2pPr>
            <a:lvl3pPr>
              <a:lnSpc>
                <a:spcPct val="100000"/>
              </a:lnSpc>
              <a:defRPr sz="1400" baseline="0">
                <a:solidFill>
                  <a:schemeClr val="bg1"/>
                </a:solidFill>
              </a:defRPr>
            </a:lvl3pPr>
            <a:lvl4pPr>
              <a:lnSpc>
                <a:spcPct val="100000"/>
              </a:lnSpc>
              <a:defRPr sz="1400" baseline="0"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defRPr sz="14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FE91D238-D3EE-394F-BF28-ED0671D262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783531" y="1708439"/>
            <a:ext cx="3981450" cy="160813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+mj-lt"/>
              <a:buAutoNum type="arabicPeriod"/>
              <a:defRPr sz="1400" baseline="0">
                <a:solidFill>
                  <a:schemeClr val="bg1"/>
                </a:solidFill>
              </a:defRPr>
            </a:lvl1pPr>
            <a:lvl2pPr marL="800100" indent="-342900">
              <a:lnSpc>
                <a:spcPct val="100000"/>
              </a:lnSpc>
              <a:buFont typeface="+mj-lt"/>
              <a:buAutoNum type="alphaLcPeriod"/>
              <a:defRPr sz="1400" baseline="0">
                <a:solidFill>
                  <a:schemeClr val="bg1"/>
                </a:solidFill>
              </a:defRPr>
            </a:lvl2pPr>
            <a:lvl3pPr>
              <a:lnSpc>
                <a:spcPct val="100000"/>
              </a:lnSpc>
              <a:defRPr sz="1400" baseline="0">
                <a:solidFill>
                  <a:schemeClr val="bg1"/>
                </a:solidFill>
              </a:defRPr>
            </a:lvl3pPr>
            <a:lvl4pPr>
              <a:lnSpc>
                <a:spcPct val="100000"/>
              </a:lnSpc>
              <a:defRPr sz="1400" baseline="0"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defRPr sz="14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A171B317-0250-4540-846C-C0A2ABB056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83531" y="3909380"/>
            <a:ext cx="3981450" cy="160813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+mj-lt"/>
              <a:buAutoNum type="arabicPeriod"/>
              <a:defRPr sz="1400" baseline="0">
                <a:solidFill>
                  <a:schemeClr val="bg1"/>
                </a:solidFill>
              </a:defRPr>
            </a:lvl1pPr>
            <a:lvl2pPr marL="800100" indent="-342900">
              <a:lnSpc>
                <a:spcPct val="100000"/>
              </a:lnSpc>
              <a:buFont typeface="+mj-lt"/>
              <a:buAutoNum type="alphaLcPeriod"/>
              <a:defRPr sz="1400" baseline="0">
                <a:solidFill>
                  <a:schemeClr val="bg1"/>
                </a:solidFill>
              </a:defRPr>
            </a:lvl2pPr>
            <a:lvl3pPr>
              <a:lnSpc>
                <a:spcPct val="100000"/>
              </a:lnSpc>
              <a:defRPr sz="1400" baseline="0">
                <a:solidFill>
                  <a:schemeClr val="bg1"/>
                </a:solidFill>
              </a:defRPr>
            </a:lvl3pPr>
            <a:lvl4pPr>
              <a:lnSpc>
                <a:spcPct val="100000"/>
              </a:lnSpc>
              <a:defRPr sz="1400" baseline="0"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defRPr sz="14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8A377AD-46E9-E84D-AAF6-A7DCDA24ACF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06550" y="1350963"/>
            <a:ext cx="3981450" cy="3302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400" b="1" i="0" baseline="0">
                <a:solidFill>
                  <a:srgbClr val="61E7F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3A7A6A3C-A77B-B34C-BB87-072B9B213AE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606550" y="3559825"/>
            <a:ext cx="3981450" cy="3302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400" b="1" i="0" baseline="0">
                <a:solidFill>
                  <a:srgbClr val="61E7F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B1B352AA-FEDC-BD4C-89D6-170AF13C6F6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783531" y="1356814"/>
            <a:ext cx="3981450" cy="3302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400" b="1" i="0" baseline="0">
                <a:solidFill>
                  <a:srgbClr val="61E7F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21">
            <a:extLst>
              <a:ext uri="{FF2B5EF4-FFF2-40B4-BE49-F238E27FC236}">
                <a16:creationId xmlns:a16="http://schemas.microsoft.com/office/drawing/2014/main" id="{AF4F369E-ABE2-6542-B5A1-B353243A5DA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83531" y="3564606"/>
            <a:ext cx="3981450" cy="3302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400" b="1" i="0" baseline="0">
                <a:solidFill>
                  <a:srgbClr val="61E7F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140086-750C-BE4F-88D6-E000AE72C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962" y="365125"/>
            <a:ext cx="9888220" cy="565459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 fontAlgn="ctr">
              <a:defRPr sz="3600" baseline="0">
                <a:solidFill>
                  <a:srgbClr val="61E7F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99682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>
                <a:solidFill>
                  <a:srgbClr val="61E7F0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54BB80-34B8-9649-976C-E0C46A1148D6}"/>
              </a:ext>
            </a:extLst>
          </p:cNvPr>
          <p:cNvSpPr txBox="1"/>
          <p:nvPr userDrawn="1"/>
        </p:nvSpPr>
        <p:spPr>
          <a:xfrm>
            <a:off x="9575182" y="6307722"/>
            <a:ext cx="163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rgbClr val="00B0F0"/>
                </a:solidFill>
                <a:ea typeface="Arial Hebrew" charset="-79"/>
                <a:cs typeface="Arial Hebrew" charset="-79"/>
              </a:rPr>
              <a:t>ModusBox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FD43068C-3C8A-AF4B-9F30-A9F4AB02611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10906" y="6496474"/>
            <a:ext cx="319648" cy="307777"/>
          </a:xfrm>
          <a:prstGeom prst="rect">
            <a:avLst/>
          </a:prstGeom>
        </p:spPr>
        <p:txBody>
          <a:bodyPr/>
          <a:lstStyle/>
          <a:p>
            <a:fld id="{D91A16E7-7A4B-8846-8827-0EA931B1AFDA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/>
              <a:t>‹#›</a:t>
            </a:fld>
            <a:endParaRPr lang="en-US" sz="100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97C3A2-57BD-DC43-B300-74598DB842E9}"/>
              </a:ext>
            </a:extLst>
          </p:cNvPr>
          <p:cNvSpPr txBox="1"/>
          <p:nvPr userDrawn="1"/>
        </p:nvSpPr>
        <p:spPr>
          <a:xfrm>
            <a:off x="736599" y="6288899"/>
            <a:ext cx="24097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/>
                </a:solidFill>
                <a:ea typeface="Arial Hebrew" charset="-79"/>
                <a:cs typeface="Arial Hebrew" charset="-79"/>
              </a:rPr>
              <a:t>January 2019</a:t>
            </a:r>
          </a:p>
        </p:txBody>
      </p:sp>
    </p:spTree>
    <p:extLst>
      <p:ext uri="{BB962C8B-B14F-4D97-AF65-F5344CB8AC3E}">
        <p14:creationId xmlns:p14="http://schemas.microsoft.com/office/powerpoint/2010/main" val="722181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A55FC-D0AD-8147-B9AA-72109FA2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672" y="0"/>
            <a:ext cx="10457873" cy="475384"/>
          </a:xfrm>
          <a:prstGeom prst="rect">
            <a:avLst/>
          </a:prstGeom>
        </p:spPr>
        <p:txBody>
          <a:bodyPr wrap="none">
            <a:noAutofit/>
          </a:bodyPr>
          <a:lstStyle>
            <a:lvl1pPr algn="ctr" fontAlgn="ctr">
              <a:defRPr sz="2400" baseline="0">
                <a:solidFill>
                  <a:srgbClr val="61E7F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E7B317-7C4F-C341-AF47-69E58B51D2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1A16E7-7A4B-8846-8827-0EA931B1AFDA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/>
              <a:t>‹#›</a:t>
            </a:fld>
            <a:endParaRPr lang="en-US" sz="100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F8DDCB0-484B-1641-9940-6F499BB20F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56672" y="572655"/>
            <a:ext cx="10457873" cy="568050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612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8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BB53649-0185-F444-A0F1-6AC90C53C015}"/>
              </a:ext>
            </a:extLst>
          </p:cNvPr>
          <p:cNvSpPr txBox="1"/>
          <p:nvPr userDrawn="1"/>
        </p:nvSpPr>
        <p:spPr>
          <a:xfrm>
            <a:off x="9575182" y="6307722"/>
            <a:ext cx="163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rgbClr val="00B0F0"/>
                </a:solidFill>
                <a:ea typeface="Arial Hebrew" charset="-79"/>
                <a:cs typeface="Arial Hebrew" charset="-79"/>
              </a:rPr>
              <a:t>ModusBox</a:t>
            </a: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E8386CA6-BE45-D346-93AC-2633D3B340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0906" y="6496474"/>
            <a:ext cx="319648" cy="307777"/>
          </a:xfrm>
          <a:prstGeom prst="rect">
            <a:avLst/>
          </a:prstGeom>
        </p:spPr>
        <p:txBody>
          <a:bodyPr/>
          <a:lstStyle/>
          <a:p>
            <a:fld id="{D91A16E7-7A4B-8846-8827-0EA931B1AFDA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/>
              <a:t>‹#›</a:t>
            </a:fld>
            <a:endParaRPr lang="en-US" sz="100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1F0383-B9D4-E94D-AE12-EDC195808A93}"/>
              </a:ext>
            </a:extLst>
          </p:cNvPr>
          <p:cNvSpPr txBox="1"/>
          <p:nvPr userDrawn="1"/>
        </p:nvSpPr>
        <p:spPr>
          <a:xfrm>
            <a:off x="736599" y="6288899"/>
            <a:ext cx="24097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accent5"/>
                </a:solidFill>
                <a:ea typeface="Arial Hebrew" charset="-79"/>
                <a:cs typeface="Arial Hebrew" charset="-79"/>
              </a:rPr>
              <a:t>December 2018</a:t>
            </a:r>
          </a:p>
        </p:txBody>
      </p:sp>
    </p:spTree>
    <p:extLst>
      <p:ext uri="{BB962C8B-B14F-4D97-AF65-F5344CB8AC3E}">
        <p14:creationId xmlns:p14="http://schemas.microsoft.com/office/powerpoint/2010/main" val="155454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4" r:id="rId3"/>
    <p:sldLayoutId id="2147483652" r:id="rId4"/>
    <p:sldLayoutId id="2147483656" r:id="rId5"/>
    <p:sldLayoutId id="2147483657" r:id="rId6"/>
    <p:sldLayoutId id="2147483663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7.sv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openxmlformats.org/officeDocument/2006/relationships/image" Target="../media/image6.png"/><Relationship Id="rId17" Type="http://schemas.openxmlformats.org/officeDocument/2006/relationships/image" Target="../media/image11.svg"/><Relationship Id="rId2" Type="http://schemas.openxmlformats.org/officeDocument/2006/relationships/image" Target="../media/image1.tiff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11" Type="http://schemas.openxmlformats.org/officeDocument/2006/relationships/image" Target="../media/image5.svg"/><Relationship Id="rId5" Type="http://schemas.openxmlformats.org/officeDocument/2006/relationships/diagramQuickStyle" Target="../diagrams/quickStyle2.xml"/><Relationship Id="rId15" Type="http://schemas.openxmlformats.org/officeDocument/2006/relationships/image" Target="../media/image9.svg"/><Relationship Id="rId10" Type="http://schemas.openxmlformats.org/officeDocument/2006/relationships/image" Target="../media/image4.png"/><Relationship Id="rId4" Type="http://schemas.openxmlformats.org/officeDocument/2006/relationships/diagramLayout" Target="../diagrams/layout2.xml"/><Relationship Id="rId9" Type="http://schemas.openxmlformats.org/officeDocument/2006/relationships/image" Target="../media/image3.svg"/><Relationship Id="rId1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5AF7B-44E9-724B-B063-38585D4C6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672" y="23149"/>
            <a:ext cx="10457873" cy="670997"/>
          </a:xfrm>
        </p:spPr>
        <p:txBody>
          <a:bodyPr/>
          <a:lstStyle/>
          <a:p>
            <a:r>
              <a:rPr lang="en-US" sz="3600" dirty="0"/>
              <a:t>Regression Testing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7501CA-DE8E-7546-AF6F-96A919C40A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10906" y="6519624"/>
            <a:ext cx="319648" cy="307777"/>
          </a:xfrm>
        </p:spPr>
        <p:txBody>
          <a:bodyPr/>
          <a:lstStyle/>
          <a:p>
            <a:fld id="{D91A16E7-7A4B-8846-8827-0EA931B1AFDA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/>
              <a:t>1</a:t>
            </a:fld>
            <a:endParaRPr lang="en-US" sz="100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68380D-351F-3A4C-8AAE-393C07CB256B}"/>
              </a:ext>
            </a:extLst>
          </p:cNvPr>
          <p:cNvSpPr txBox="1"/>
          <p:nvPr/>
        </p:nvSpPr>
        <p:spPr>
          <a:xfrm>
            <a:off x="856672" y="750789"/>
            <a:ext cx="41569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is typically characterized by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5F29D59-6E37-A141-A934-EAAB2E4BBFE9}"/>
              </a:ext>
            </a:extLst>
          </p:cNvPr>
          <p:cNvGrpSpPr/>
          <p:nvPr/>
        </p:nvGrpSpPr>
        <p:grpSpPr>
          <a:xfrm>
            <a:off x="2095018" y="1457879"/>
            <a:ext cx="8504005" cy="369332"/>
            <a:chOff x="2095018" y="1457879"/>
            <a:chExt cx="8504005" cy="369332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779AA3C-F790-F04A-AE11-4B64CF0D6123}"/>
                </a:ext>
              </a:extLst>
            </p:cNvPr>
            <p:cNvSpPr/>
            <p:nvPr/>
          </p:nvSpPr>
          <p:spPr>
            <a:xfrm>
              <a:off x="2095018" y="1527858"/>
              <a:ext cx="150472" cy="196770"/>
            </a:xfrm>
            <a:prstGeom prst="ellipse">
              <a:avLst/>
            </a:prstGeom>
            <a:solidFill>
              <a:srgbClr val="5C9BD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4D38B2D-814D-564B-8F91-04445A2ECAFE}"/>
                </a:ext>
              </a:extLst>
            </p:cNvPr>
            <p:cNvSpPr txBox="1"/>
            <p:nvPr/>
          </p:nvSpPr>
          <p:spPr>
            <a:xfrm>
              <a:off x="2441790" y="1457879"/>
              <a:ext cx="81572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5C9BD5"/>
                  </a:solidFill>
                </a:rPr>
                <a:t>Ensuring a specified deployed environment performs and produces consistent results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F1C6773-D8BF-5E4A-8AAC-44B1FEB588A2}"/>
              </a:ext>
            </a:extLst>
          </p:cNvPr>
          <p:cNvGrpSpPr/>
          <p:nvPr/>
        </p:nvGrpSpPr>
        <p:grpSpPr>
          <a:xfrm>
            <a:off x="2095018" y="2024410"/>
            <a:ext cx="7041490" cy="369332"/>
            <a:chOff x="2095018" y="1978477"/>
            <a:chExt cx="7041490" cy="369332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B59DABCD-9ED1-FB41-BEB0-BBF61E309E40}"/>
                </a:ext>
              </a:extLst>
            </p:cNvPr>
            <p:cNvSpPr/>
            <p:nvPr/>
          </p:nvSpPr>
          <p:spPr>
            <a:xfrm>
              <a:off x="2095018" y="2048456"/>
              <a:ext cx="150472" cy="196770"/>
            </a:xfrm>
            <a:prstGeom prst="ellipse">
              <a:avLst/>
            </a:prstGeom>
            <a:solidFill>
              <a:srgbClr val="5C9BD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9025A42-7C51-B242-938F-0D7B087C82D5}"/>
                </a:ext>
              </a:extLst>
            </p:cNvPr>
            <p:cNvSpPr txBox="1"/>
            <p:nvPr/>
          </p:nvSpPr>
          <p:spPr>
            <a:xfrm>
              <a:off x="2441790" y="1978477"/>
              <a:ext cx="66947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5C9BD5"/>
                  </a:solidFill>
                </a:rPr>
                <a:t>Can be triggered manually or automatically by linking it with an event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332B2B2-8756-544B-AC54-0FD508473FAE}"/>
              </a:ext>
            </a:extLst>
          </p:cNvPr>
          <p:cNvGrpSpPr/>
          <p:nvPr/>
        </p:nvGrpSpPr>
        <p:grpSpPr>
          <a:xfrm>
            <a:off x="2095018" y="2590941"/>
            <a:ext cx="7389854" cy="369332"/>
            <a:chOff x="2095018" y="2569054"/>
            <a:chExt cx="7389854" cy="369332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24D624B5-2048-6F48-9965-0A996AC59CFC}"/>
                </a:ext>
              </a:extLst>
            </p:cNvPr>
            <p:cNvSpPr/>
            <p:nvPr/>
          </p:nvSpPr>
          <p:spPr>
            <a:xfrm>
              <a:off x="2095018" y="2639033"/>
              <a:ext cx="150472" cy="196770"/>
            </a:xfrm>
            <a:prstGeom prst="ellipse">
              <a:avLst/>
            </a:prstGeom>
            <a:solidFill>
              <a:srgbClr val="5C9BD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A112092-4C67-434B-B5D9-8A637552E6CC}"/>
                </a:ext>
              </a:extLst>
            </p:cNvPr>
            <p:cNvSpPr txBox="1"/>
            <p:nvPr/>
          </p:nvSpPr>
          <p:spPr>
            <a:xfrm>
              <a:off x="2441790" y="2569054"/>
              <a:ext cx="7043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5C9BD5"/>
                  </a:solidFill>
                </a:rPr>
                <a:t>Ideally could be executed many as many times as required - idempotent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8FAB158-3E81-0044-A42B-9CD645E04695}"/>
              </a:ext>
            </a:extLst>
          </p:cNvPr>
          <p:cNvGrpSpPr/>
          <p:nvPr/>
        </p:nvGrpSpPr>
        <p:grpSpPr>
          <a:xfrm>
            <a:off x="2095018" y="3157472"/>
            <a:ext cx="7334454" cy="369332"/>
            <a:chOff x="2095018" y="3106762"/>
            <a:chExt cx="7334454" cy="369332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BB5FAB5-105C-E646-9ABB-FB2472773D0C}"/>
                </a:ext>
              </a:extLst>
            </p:cNvPr>
            <p:cNvSpPr/>
            <p:nvPr/>
          </p:nvSpPr>
          <p:spPr>
            <a:xfrm>
              <a:off x="2095018" y="3176741"/>
              <a:ext cx="150472" cy="196770"/>
            </a:xfrm>
            <a:prstGeom prst="ellipse">
              <a:avLst/>
            </a:prstGeom>
            <a:solidFill>
              <a:srgbClr val="5C9BD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017B646-68DF-0F49-86B9-030B1E086748}"/>
                </a:ext>
              </a:extLst>
            </p:cNvPr>
            <p:cNvSpPr txBox="1"/>
            <p:nvPr/>
          </p:nvSpPr>
          <p:spPr>
            <a:xfrm>
              <a:off x="2441790" y="3106762"/>
              <a:ext cx="6987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5C9BD5"/>
                  </a:solidFill>
                </a:rPr>
                <a:t>Automatically sends out alerts in case of any failure or unexpected result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4EC2358-1829-0E4F-9C83-5F6D70651636}"/>
              </a:ext>
            </a:extLst>
          </p:cNvPr>
          <p:cNvGrpSpPr/>
          <p:nvPr/>
        </p:nvGrpSpPr>
        <p:grpSpPr>
          <a:xfrm>
            <a:off x="2095018" y="3724003"/>
            <a:ext cx="6018709" cy="369332"/>
            <a:chOff x="2095018" y="3679990"/>
            <a:chExt cx="6018709" cy="369332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ED2E9E6D-97B6-C749-891E-D0BF8FEA0F12}"/>
                </a:ext>
              </a:extLst>
            </p:cNvPr>
            <p:cNvSpPr/>
            <p:nvPr/>
          </p:nvSpPr>
          <p:spPr>
            <a:xfrm>
              <a:off x="2095018" y="3749969"/>
              <a:ext cx="150472" cy="196770"/>
            </a:xfrm>
            <a:prstGeom prst="ellipse">
              <a:avLst/>
            </a:prstGeom>
            <a:solidFill>
              <a:srgbClr val="5C9BD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C16A512-69A4-A04E-8B79-AB9980235C7C}"/>
                </a:ext>
              </a:extLst>
            </p:cNvPr>
            <p:cNvSpPr txBox="1"/>
            <p:nvPr/>
          </p:nvSpPr>
          <p:spPr>
            <a:xfrm>
              <a:off x="2441790" y="3679990"/>
              <a:ext cx="56719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5C9BD5"/>
                  </a:solidFill>
                </a:rPr>
                <a:t>Communicated results can be used to pinpoint anomalies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E399664-70E8-1E4B-BDB2-830686D792EC}"/>
              </a:ext>
            </a:extLst>
          </p:cNvPr>
          <p:cNvGrpSpPr/>
          <p:nvPr/>
        </p:nvGrpSpPr>
        <p:grpSpPr>
          <a:xfrm>
            <a:off x="2095018" y="4290536"/>
            <a:ext cx="7658454" cy="369332"/>
            <a:chOff x="2095018" y="4290536"/>
            <a:chExt cx="7658454" cy="369332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2086DD9A-0AF7-CA4C-ABCE-AE7EB2D94936}"/>
                </a:ext>
              </a:extLst>
            </p:cNvPr>
            <p:cNvSpPr/>
            <p:nvPr/>
          </p:nvSpPr>
          <p:spPr>
            <a:xfrm>
              <a:off x="2095018" y="4360515"/>
              <a:ext cx="150472" cy="196770"/>
            </a:xfrm>
            <a:prstGeom prst="ellipse">
              <a:avLst/>
            </a:prstGeom>
            <a:solidFill>
              <a:srgbClr val="5C9BD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7A9AE42-8AE2-9C4B-820D-18DFB7CFAE7D}"/>
                </a:ext>
              </a:extLst>
            </p:cNvPr>
            <p:cNvSpPr txBox="1"/>
            <p:nvPr/>
          </p:nvSpPr>
          <p:spPr>
            <a:xfrm>
              <a:off x="2441790" y="4290536"/>
              <a:ext cx="7311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5C9BD5"/>
                  </a:solidFill>
                </a:rPr>
                <a:t>Executes the entire range of functionality of the system under test (FR / NFR)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13784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5AF7B-44E9-724B-B063-38585D4C6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672" y="23150"/>
            <a:ext cx="10457873" cy="639002"/>
          </a:xfrm>
        </p:spPr>
        <p:txBody>
          <a:bodyPr/>
          <a:lstStyle/>
          <a:p>
            <a:r>
              <a:rPr lang="en-US" sz="3600" dirty="0"/>
              <a:t>Regression Testing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7501CA-DE8E-7546-AF6F-96A919C40A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10906" y="6519624"/>
            <a:ext cx="319648" cy="307777"/>
          </a:xfrm>
        </p:spPr>
        <p:txBody>
          <a:bodyPr/>
          <a:lstStyle/>
          <a:p>
            <a:fld id="{D91A16E7-7A4B-8846-8827-0EA931B1AFDA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/>
              <a:t>2</a:t>
            </a:fld>
            <a:endParaRPr lang="en-US" sz="100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68380D-351F-3A4C-8AAE-393C07CB256B}"/>
              </a:ext>
            </a:extLst>
          </p:cNvPr>
          <p:cNvSpPr txBox="1"/>
          <p:nvPr/>
        </p:nvSpPr>
        <p:spPr>
          <a:xfrm>
            <a:off x="856672" y="750789"/>
            <a:ext cx="9877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is not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5F29D59-6E37-A141-A934-EAAB2E4BBFE9}"/>
              </a:ext>
            </a:extLst>
          </p:cNvPr>
          <p:cNvGrpSpPr/>
          <p:nvPr/>
        </p:nvGrpSpPr>
        <p:grpSpPr>
          <a:xfrm>
            <a:off x="2095018" y="1457879"/>
            <a:ext cx="1621223" cy="369332"/>
            <a:chOff x="2095018" y="1457879"/>
            <a:chExt cx="1621223" cy="369332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779AA3C-F790-F04A-AE11-4B64CF0D6123}"/>
                </a:ext>
              </a:extLst>
            </p:cNvPr>
            <p:cNvSpPr/>
            <p:nvPr/>
          </p:nvSpPr>
          <p:spPr>
            <a:xfrm>
              <a:off x="2095018" y="1527858"/>
              <a:ext cx="150472" cy="196770"/>
            </a:xfrm>
            <a:prstGeom prst="ellipse">
              <a:avLst/>
            </a:prstGeom>
            <a:solidFill>
              <a:srgbClr val="5C9BD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4D38B2D-814D-564B-8F91-04445A2ECAFE}"/>
                </a:ext>
              </a:extLst>
            </p:cNvPr>
            <p:cNvSpPr txBox="1"/>
            <p:nvPr/>
          </p:nvSpPr>
          <p:spPr>
            <a:xfrm>
              <a:off x="2441790" y="1457879"/>
              <a:ext cx="12744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5C9BD5"/>
                  </a:solidFill>
                </a:rPr>
                <a:t>Unit testing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F1C6773-D8BF-5E4A-8AAC-44B1FEB588A2}"/>
              </a:ext>
            </a:extLst>
          </p:cNvPr>
          <p:cNvGrpSpPr/>
          <p:nvPr/>
        </p:nvGrpSpPr>
        <p:grpSpPr>
          <a:xfrm>
            <a:off x="2095018" y="2041905"/>
            <a:ext cx="2092186" cy="369332"/>
            <a:chOff x="2095018" y="1978477"/>
            <a:chExt cx="2092186" cy="369332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B59DABCD-9ED1-FB41-BEB0-BBF61E309E40}"/>
                </a:ext>
              </a:extLst>
            </p:cNvPr>
            <p:cNvSpPr/>
            <p:nvPr/>
          </p:nvSpPr>
          <p:spPr>
            <a:xfrm>
              <a:off x="2095018" y="2048456"/>
              <a:ext cx="150472" cy="196770"/>
            </a:xfrm>
            <a:prstGeom prst="ellipse">
              <a:avLst/>
            </a:prstGeom>
            <a:solidFill>
              <a:srgbClr val="5C9BD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9025A42-7C51-B242-938F-0D7B087C82D5}"/>
                </a:ext>
              </a:extLst>
            </p:cNvPr>
            <p:cNvSpPr txBox="1"/>
            <p:nvPr/>
          </p:nvSpPr>
          <p:spPr>
            <a:xfrm>
              <a:off x="2441790" y="1978477"/>
              <a:ext cx="17454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5C9BD5"/>
                  </a:solidFill>
                </a:rPr>
                <a:t>Coverage testing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332B2B2-8756-544B-AC54-0FD508473FAE}"/>
              </a:ext>
            </a:extLst>
          </p:cNvPr>
          <p:cNvGrpSpPr/>
          <p:nvPr/>
        </p:nvGrpSpPr>
        <p:grpSpPr>
          <a:xfrm>
            <a:off x="2095018" y="2625931"/>
            <a:ext cx="2255756" cy="369332"/>
            <a:chOff x="2095018" y="2569054"/>
            <a:chExt cx="2255756" cy="369332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24D624B5-2048-6F48-9965-0A996AC59CFC}"/>
                </a:ext>
              </a:extLst>
            </p:cNvPr>
            <p:cNvSpPr/>
            <p:nvPr/>
          </p:nvSpPr>
          <p:spPr>
            <a:xfrm>
              <a:off x="2095018" y="2639033"/>
              <a:ext cx="150472" cy="196770"/>
            </a:xfrm>
            <a:prstGeom prst="ellipse">
              <a:avLst/>
            </a:prstGeom>
            <a:solidFill>
              <a:srgbClr val="5C9BD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A112092-4C67-434B-B5D9-8A637552E6CC}"/>
                </a:ext>
              </a:extLst>
            </p:cNvPr>
            <p:cNvSpPr txBox="1"/>
            <p:nvPr/>
          </p:nvSpPr>
          <p:spPr>
            <a:xfrm>
              <a:off x="2441790" y="2569054"/>
              <a:ext cx="19089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5C9BD5"/>
                  </a:solidFill>
                </a:rPr>
                <a:t>Integration testing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8FAB158-3E81-0044-A42B-9CD645E04695}"/>
              </a:ext>
            </a:extLst>
          </p:cNvPr>
          <p:cNvGrpSpPr/>
          <p:nvPr/>
        </p:nvGrpSpPr>
        <p:grpSpPr>
          <a:xfrm>
            <a:off x="2095018" y="3209957"/>
            <a:ext cx="4158456" cy="369332"/>
            <a:chOff x="2095018" y="3106762"/>
            <a:chExt cx="4158456" cy="369332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BB5FAB5-105C-E646-9ABB-FB2472773D0C}"/>
                </a:ext>
              </a:extLst>
            </p:cNvPr>
            <p:cNvSpPr/>
            <p:nvPr/>
          </p:nvSpPr>
          <p:spPr>
            <a:xfrm>
              <a:off x="2095018" y="3176741"/>
              <a:ext cx="150472" cy="196770"/>
            </a:xfrm>
            <a:prstGeom prst="ellipse">
              <a:avLst/>
            </a:prstGeom>
            <a:solidFill>
              <a:srgbClr val="5C9BD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017B646-68DF-0F49-86B9-030B1E086748}"/>
                </a:ext>
              </a:extLst>
            </p:cNvPr>
            <p:cNvSpPr txBox="1"/>
            <p:nvPr/>
          </p:nvSpPr>
          <p:spPr>
            <a:xfrm>
              <a:off x="2441790" y="3106762"/>
              <a:ext cx="38116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5C9BD5"/>
                  </a:solidFill>
                </a:rPr>
                <a:t>Specific functionality (use case) testing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E234C8F-8B49-7442-A965-5EFBFA4971B3}"/>
              </a:ext>
            </a:extLst>
          </p:cNvPr>
          <p:cNvGrpSpPr/>
          <p:nvPr/>
        </p:nvGrpSpPr>
        <p:grpSpPr>
          <a:xfrm>
            <a:off x="2095018" y="3793982"/>
            <a:ext cx="6049039" cy="369332"/>
            <a:chOff x="2095018" y="3793982"/>
            <a:chExt cx="6049039" cy="369332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DE13106-0F4A-7744-8F12-F285050B1BAF}"/>
                </a:ext>
              </a:extLst>
            </p:cNvPr>
            <p:cNvSpPr/>
            <p:nvPr/>
          </p:nvSpPr>
          <p:spPr>
            <a:xfrm>
              <a:off x="2095018" y="3863961"/>
              <a:ext cx="150472" cy="196770"/>
            </a:xfrm>
            <a:prstGeom prst="ellipse">
              <a:avLst/>
            </a:prstGeom>
            <a:solidFill>
              <a:srgbClr val="5C9BD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763D0A2-8783-3141-9D1D-8DF8EE8AF4CD}"/>
                </a:ext>
              </a:extLst>
            </p:cNvPr>
            <p:cNvSpPr txBox="1"/>
            <p:nvPr/>
          </p:nvSpPr>
          <p:spPr>
            <a:xfrm>
              <a:off x="2441790" y="3793982"/>
              <a:ext cx="5702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5C9BD5"/>
                  </a:solidFill>
                </a:rPr>
                <a:t>Testing or checking the health of a deployed environment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20517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893821-1074-FC44-B994-592B91FB7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672" y="0"/>
            <a:ext cx="10457873" cy="647234"/>
          </a:xfrm>
        </p:spPr>
        <p:txBody>
          <a:bodyPr/>
          <a:lstStyle/>
          <a:p>
            <a:r>
              <a:rPr lang="en-US" sz="3600" dirty="0"/>
              <a:t>Regression Testing – Instance Life-Cycle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3E7DD114-49CF-884F-B6B5-14D340A4076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50140342"/>
              </p:ext>
            </p:extLst>
          </p:nvPr>
        </p:nvGraphicFramePr>
        <p:xfrm>
          <a:off x="1609427" y="554181"/>
          <a:ext cx="9218985" cy="11437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2CDEB180-5984-3D4A-BB7A-9F8A0704195D}"/>
              </a:ext>
            </a:extLst>
          </p:cNvPr>
          <p:cNvSpPr/>
          <p:nvPr/>
        </p:nvSpPr>
        <p:spPr>
          <a:xfrm>
            <a:off x="1609427" y="1815373"/>
            <a:ext cx="1341266" cy="5057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 err="1"/>
              <a:t>Cron</a:t>
            </a:r>
            <a:r>
              <a:rPr lang="en-ZA" dirty="0"/>
              <a:t> Job Activation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33EAC7-9469-EB49-B2EA-3700B5FF41AA}"/>
              </a:ext>
            </a:extLst>
          </p:cNvPr>
          <p:cNvSpPr/>
          <p:nvPr/>
        </p:nvSpPr>
        <p:spPr>
          <a:xfrm>
            <a:off x="5549717" y="1815373"/>
            <a:ext cx="1341266" cy="5057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Pre-Request</a:t>
            </a:r>
            <a:r>
              <a:rPr lang="en-ZA" baseline="0" dirty="0"/>
              <a:t> Script</a:t>
            </a:r>
            <a:endParaRPr lang="en-ZA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81B41A6-740A-D24F-9ACD-2D384F814325}"/>
              </a:ext>
            </a:extLst>
          </p:cNvPr>
          <p:cNvCxnSpPr>
            <a:cxnSpLocks/>
            <a:stCxn id="41" idx="2"/>
            <a:endCxn id="23" idx="0"/>
          </p:cNvCxnSpPr>
          <p:nvPr/>
        </p:nvCxnSpPr>
        <p:spPr>
          <a:xfrm flipH="1">
            <a:off x="2256301" y="3914627"/>
            <a:ext cx="26279" cy="14522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C88CC27-3127-2148-8039-3F7071C09CB7}"/>
              </a:ext>
            </a:extLst>
          </p:cNvPr>
          <p:cNvSpPr/>
          <p:nvPr/>
        </p:nvSpPr>
        <p:spPr>
          <a:xfrm>
            <a:off x="5549717" y="2661344"/>
            <a:ext cx="1341266" cy="5057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Postman Request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7BDE6C8-B602-A54C-BC0D-DE74D2723887}"/>
              </a:ext>
            </a:extLst>
          </p:cNvPr>
          <p:cNvSpPr/>
          <p:nvPr/>
        </p:nvSpPr>
        <p:spPr>
          <a:xfrm>
            <a:off x="5549717" y="3515281"/>
            <a:ext cx="1341266" cy="5057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Test Assertions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206AC68-595A-0A46-8E5C-9B9567B791EF}"/>
              </a:ext>
            </a:extLst>
          </p:cNvPr>
          <p:cNvSpPr/>
          <p:nvPr/>
        </p:nvSpPr>
        <p:spPr>
          <a:xfrm>
            <a:off x="5549717" y="4350776"/>
            <a:ext cx="1341266" cy="5057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Log Result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AEEFA6A-2479-7F49-9767-E6AC42745385}"/>
              </a:ext>
            </a:extLst>
          </p:cNvPr>
          <p:cNvSpPr/>
          <p:nvPr/>
        </p:nvSpPr>
        <p:spPr>
          <a:xfrm>
            <a:off x="9892262" y="5370337"/>
            <a:ext cx="450166" cy="4501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31C4507-D5B6-FC4A-A6BF-C0D2F399061D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>
            <a:off x="6220350" y="2321169"/>
            <a:ext cx="0" cy="34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5">
            <a:extLst>
              <a:ext uri="{FF2B5EF4-FFF2-40B4-BE49-F238E27FC236}">
                <a16:creationId xmlns:a16="http://schemas.microsoft.com/office/drawing/2014/main" id="{85C072A2-A308-FA48-A36C-CBCCAEEA2591}"/>
              </a:ext>
            </a:extLst>
          </p:cNvPr>
          <p:cNvCxnSpPr>
            <a:cxnSpLocks/>
            <a:stCxn id="47" idx="0"/>
            <a:endCxn id="11" idx="3"/>
          </p:cNvCxnSpPr>
          <p:nvPr/>
        </p:nvCxnSpPr>
        <p:spPr>
          <a:xfrm rot="16200000" flipV="1">
            <a:off x="5472922" y="3486333"/>
            <a:ext cx="3060009" cy="223886"/>
          </a:xfrm>
          <a:prstGeom prst="bentConnector2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31F8CC51-62B4-5145-A51F-76BF6147A958}"/>
              </a:ext>
            </a:extLst>
          </p:cNvPr>
          <p:cNvSpPr/>
          <p:nvPr/>
        </p:nvSpPr>
        <p:spPr>
          <a:xfrm>
            <a:off x="3601649" y="2693670"/>
            <a:ext cx="1341266" cy="5057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Simulator Container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325E5BC-A1FD-CB4E-A36E-D6E1BC0645A8}"/>
              </a:ext>
            </a:extLst>
          </p:cNvPr>
          <p:cNvSpPr/>
          <p:nvPr/>
        </p:nvSpPr>
        <p:spPr>
          <a:xfrm>
            <a:off x="1609427" y="2661344"/>
            <a:ext cx="1341266" cy="5057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Validation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E46BA27-3B4A-8C4C-B351-7593EFE5D4A9}"/>
              </a:ext>
            </a:extLst>
          </p:cNvPr>
          <p:cNvSpPr/>
          <p:nvPr/>
        </p:nvSpPr>
        <p:spPr>
          <a:xfrm>
            <a:off x="2031218" y="5366916"/>
            <a:ext cx="450166" cy="4501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cxnSp>
        <p:nvCxnSpPr>
          <p:cNvPr id="24" name="Straight Arrow Connector 32">
            <a:extLst>
              <a:ext uri="{FF2B5EF4-FFF2-40B4-BE49-F238E27FC236}">
                <a16:creationId xmlns:a16="http://schemas.microsoft.com/office/drawing/2014/main" id="{90EC95E3-2980-224B-9EBC-04CAE4E4528B}"/>
              </a:ext>
            </a:extLst>
          </p:cNvPr>
          <p:cNvCxnSpPr>
            <a:cxnSpLocks/>
            <a:stCxn id="41" idx="3"/>
            <a:endCxn id="31" idx="1"/>
          </p:cNvCxnSpPr>
          <p:nvPr/>
        </p:nvCxnSpPr>
        <p:spPr>
          <a:xfrm flipV="1">
            <a:off x="2518498" y="2068271"/>
            <a:ext cx="1071083" cy="1633615"/>
          </a:xfrm>
          <a:prstGeom prst="bentConnector3">
            <a:avLst>
              <a:gd name="adj1" fmla="val 61233"/>
            </a:avLst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6330F31-F6AB-3745-A3FC-902BC879E301}"/>
              </a:ext>
            </a:extLst>
          </p:cNvPr>
          <p:cNvCxnSpPr>
            <a:cxnSpLocks/>
            <a:stCxn id="22" idx="2"/>
            <a:endCxn id="41" idx="0"/>
          </p:cNvCxnSpPr>
          <p:nvPr/>
        </p:nvCxnSpPr>
        <p:spPr>
          <a:xfrm>
            <a:off x="2280060" y="3167140"/>
            <a:ext cx="2520" cy="3220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A512192-3094-8D45-8DFB-708A3EA267C4}"/>
              </a:ext>
            </a:extLst>
          </p:cNvPr>
          <p:cNvCxnSpPr>
            <a:cxnSpLocks/>
            <a:stCxn id="10" idx="2"/>
            <a:endCxn id="22" idx="0"/>
          </p:cNvCxnSpPr>
          <p:nvPr/>
        </p:nvCxnSpPr>
        <p:spPr>
          <a:xfrm>
            <a:off x="2280060" y="2321169"/>
            <a:ext cx="0" cy="34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978BFBC7-6C36-A34F-8855-5D8DF289AC0F}"/>
              </a:ext>
            </a:extLst>
          </p:cNvPr>
          <p:cNvSpPr/>
          <p:nvPr/>
        </p:nvSpPr>
        <p:spPr>
          <a:xfrm>
            <a:off x="3601649" y="3529378"/>
            <a:ext cx="1341266" cy="5057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Test Container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910C046-23F4-504D-8597-52B1CCD8D86D}"/>
              </a:ext>
            </a:extLst>
          </p:cNvPr>
          <p:cNvCxnSpPr>
            <a:cxnSpLocks/>
            <a:stCxn id="21" idx="2"/>
            <a:endCxn id="27" idx="0"/>
          </p:cNvCxnSpPr>
          <p:nvPr/>
        </p:nvCxnSpPr>
        <p:spPr>
          <a:xfrm>
            <a:off x="4272282" y="3199466"/>
            <a:ext cx="0" cy="3299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48">
            <a:extLst>
              <a:ext uri="{FF2B5EF4-FFF2-40B4-BE49-F238E27FC236}">
                <a16:creationId xmlns:a16="http://schemas.microsoft.com/office/drawing/2014/main" id="{EBC3314B-D1F8-5845-8E25-47F7B6C26466}"/>
              </a:ext>
            </a:extLst>
          </p:cNvPr>
          <p:cNvCxnSpPr>
            <a:cxnSpLocks/>
            <a:stCxn id="27" idx="3"/>
            <a:endCxn id="11" idx="1"/>
          </p:cNvCxnSpPr>
          <p:nvPr/>
        </p:nvCxnSpPr>
        <p:spPr>
          <a:xfrm flipV="1">
            <a:off x="4942915" y="2068271"/>
            <a:ext cx="606802" cy="17140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ADA972CE-823C-2A4B-A503-9989A2A0D870}"/>
              </a:ext>
            </a:extLst>
          </p:cNvPr>
          <p:cNvSpPr/>
          <p:nvPr/>
        </p:nvSpPr>
        <p:spPr>
          <a:xfrm>
            <a:off x="3589581" y="1815373"/>
            <a:ext cx="1341266" cy="5057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Setup Run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AC17A66-1DB2-B44D-999D-6EE0669E5D16}"/>
              </a:ext>
            </a:extLst>
          </p:cNvPr>
          <p:cNvCxnSpPr>
            <a:cxnSpLocks/>
            <a:stCxn id="31" idx="2"/>
            <a:endCxn id="21" idx="0"/>
          </p:cNvCxnSpPr>
          <p:nvPr/>
        </p:nvCxnSpPr>
        <p:spPr>
          <a:xfrm>
            <a:off x="4260214" y="2321169"/>
            <a:ext cx="12068" cy="3725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73">
            <a:extLst>
              <a:ext uri="{FF2B5EF4-FFF2-40B4-BE49-F238E27FC236}">
                <a16:creationId xmlns:a16="http://schemas.microsoft.com/office/drawing/2014/main" id="{A5AC79D5-F4C8-C244-90EE-856575B26A49}"/>
              </a:ext>
            </a:extLst>
          </p:cNvPr>
          <p:cNvCxnSpPr>
            <a:cxnSpLocks/>
            <a:stCxn id="61" idx="2"/>
            <a:endCxn id="38" idx="1"/>
          </p:cNvCxnSpPr>
          <p:nvPr/>
        </p:nvCxnSpPr>
        <p:spPr>
          <a:xfrm rot="5400000" flipH="1" flipV="1">
            <a:off x="4875337" y="3413277"/>
            <a:ext cx="4205467" cy="1515455"/>
          </a:xfrm>
          <a:prstGeom prst="bentConnector4">
            <a:avLst>
              <a:gd name="adj1" fmla="val -5436"/>
              <a:gd name="adj2" fmla="val 88994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466C7AB-4A7C-7743-B75F-BF929DD761A7}"/>
              </a:ext>
            </a:extLst>
          </p:cNvPr>
          <p:cNvCxnSpPr>
            <a:cxnSpLocks/>
            <a:stCxn id="13" idx="2"/>
            <a:endCxn id="15" idx="0"/>
          </p:cNvCxnSpPr>
          <p:nvPr/>
        </p:nvCxnSpPr>
        <p:spPr>
          <a:xfrm>
            <a:off x="6220350" y="3167140"/>
            <a:ext cx="0" cy="348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654E883-831E-4448-B232-D824014F9607}"/>
              </a:ext>
            </a:extLst>
          </p:cNvPr>
          <p:cNvCxnSpPr>
            <a:cxnSpLocks/>
            <a:stCxn id="15" idx="2"/>
            <a:endCxn id="16" idx="0"/>
          </p:cNvCxnSpPr>
          <p:nvPr/>
        </p:nvCxnSpPr>
        <p:spPr>
          <a:xfrm>
            <a:off x="6220350" y="4021077"/>
            <a:ext cx="0" cy="3296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3F9D330-4427-1540-9322-617AFE7B0BA7}"/>
              </a:ext>
            </a:extLst>
          </p:cNvPr>
          <p:cNvCxnSpPr>
            <a:cxnSpLocks/>
            <a:stCxn id="16" idx="2"/>
            <a:endCxn id="44" idx="0"/>
          </p:cNvCxnSpPr>
          <p:nvPr/>
        </p:nvCxnSpPr>
        <p:spPr>
          <a:xfrm>
            <a:off x="6220350" y="4856572"/>
            <a:ext cx="1369" cy="2732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933CE3B-C73D-5649-B861-49BE7BED68B6}"/>
              </a:ext>
            </a:extLst>
          </p:cNvPr>
          <p:cNvCxnSpPr>
            <a:cxnSpLocks/>
            <a:stCxn id="44" idx="3"/>
            <a:endCxn id="47" idx="1"/>
          </p:cNvCxnSpPr>
          <p:nvPr/>
        </p:nvCxnSpPr>
        <p:spPr>
          <a:xfrm flipV="1">
            <a:off x="6454681" y="5341022"/>
            <a:ext cx="424270" cy="1546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25131BEF-5B33-7441-B947-016B29409C8A}"/>
              </a:ext>
            </a:extLst>
          </p:cNvPr>
          <p:cNvSpPr/>
          <p:nvPr/>
        </p:nvSpPr>
        <p:spPr>
          <a:xfrm>
            <a:off x="7735799" y="1815373"/>
            <a:ext cx="1341266" cy="5057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Destroy</a:t>
            </a:r>
            <a:r>
              <a:rPr lang="en-ZA" baseline="0" dirty="0"/>
              <a:t> Simulator</a:t>
            </a:r>
            <a:endParaRPr lang="en-ZA" dirty="0"/>
          </a:p>
        </p:txBody>
      </p:sp>
      <p:cxnSp>
        <p:nvCxnSpPr>
          <p:cNvPr id="39" name="Connector: Elbow 15">
            <a:extLst>
              <a:ext uri="{FF2B5EF4-FFF2-40B4-BE49-F238E27FC236}">
                <a16:creationId xmlns:a16="http://schemas.microsoft.com/office/drawing/2014/main" id="{E899B7E9-5C2F-A74C-964E-EC1A307786D2}"/>
              </a:ext>
            </a:extLst>
          </p:cNvPr>
          <p:cNvCxnSpPr>
            <a:cxnSpLocks/>
            <a:stCxn id="47" idx="3"/>
            <a:endCxn id="38" idx="1"/>
          </p:cNvCxnSpPr>
          <p:nvPr/>
        </p:nvCxnSpPr>
        <p:spPr>
          <a:xfrm flipV="1">
            <a:off x="7350787" y="2068271"/>
            <a:ext cx="385012" cy="3272751"/>
          </a:xfrm>
          <a:prstGeom prst="bentConnector3">
            <a:avLst>
              <a:gd name="adj1" fmla="val 2816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7C658E1-496D-2444-98A3-82FCB12FDF5B}"/>
              </a:ext>
            </a:extLst>
          </p:cNvPr>
          <p:cNvGrpSpPr/>
          <p:nvPr/>
        </p:nvGrpSpPr>
        <p:grpSpPr>
          <a:xfrm>
            <a:off x="1445185" y="3489144"/>
            <a:ext cx="1073313" cy="425483"/>
            <a:chOff x="1673793" y="3489144"/>
            <a:chExt cx="1073313" cy="425483"/>
          </a:xfrm>
        </p:grpSpPr>
        <p:sp>
          <p:nvSpPr>
            <p:cNvPr id="41" name="Diamond 40">
              <a:extLst>
                <a:ext uri="{FF2B5EF4-FFF2-40B4-BE49-F238E27FC236}">
                  <a16:creationId xmlns:a16="http://schemas.microsoft.com/office/drawing/2014/main" id="{D74CDB0F-7F65-8D4F-8ED4-654BE32831ED}"/>
                </a:ext>
              </a:extLst>
            </p:cNvPr>
            <p:cNvSpPr/>
            <p:nvPr userDrawn="1"/>
          </p:nvSpPr>
          <p:spPr>
            <a:xfrm>
              <a:off x="2275270" y="3489144"/>
              <a:ext cx="471836" cy="425483"/>
            </a:xfrm>
            <a:prstGeom prst="diamon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2D6F109-C88A-354E-95A2-C205CE386901}"/>
                </a:ext>
              </a:extLst>
            </p:cNvPr>
            <p:cNvSpPr txBox="1"/>
            <p:nvPr userDrawn="1"/>
          </p:nvSpPr>
          <p:spPr>
            <a:xfrm>
              <a:off x="1673793" y="3506195"/>
              <a:ext cx="6958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>
                      <a:lumMod val="75000"/>
                    </a:schemeClr>
                  </a:solidFill>
                </a:rPr>
                <a:t>Pass?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54703F4-8A57-DD42-9EB7-41F0314D01E9}"/>
              </a:ext>
            </a:extLst>
          </p:cNvPr>
          <p:cNvGrpSpPr/>
          <p:nvPr/>
        </p:nvGrpSpPr>
        <p:grpSpPr>
          <a:xfrm>
            <a:off x="4946201" y="5129826"/>
            <a:ext cx="1508480" cy="425483"/>
            <a:chOff x="4928652" y="5485629"/>
            <a:chExt cx="1527618" cy="425483"/>
          </a:xfrm>
        </p:grpSpPr>
        <p:sp>
          <p:nvSpPr>
            <p:cNvPr id="44" name="Diamond 43">
              <a:extLst>
                <a:ext uri="{FF2B5EF4-FFF2-40B4-BE49-F238E27FC236}">
                  <a16:creationId xmlns:a16="http://schemas.microsoft.com/office/drawing/2014/main" id="{388CECB5-8EAF-0A4E-A84B-0277562070D6}"/>
                </a:ext>
              </a:extLst>
            </p:cNvPr>
            <p:cNvSpPr/>
            <p:nvPr userDrawn="1"/>
          </p:nvSpPr>
          <p:spPr>
            <a:xfrm>
              <a:off x="5984434" y="5485629"/>
              <a:ext cx="471836" cy="425483"/>
            </a:xfrm>
            <a:prstGeom prst="diamon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4DFE0A6-3CF6-284A-9F24-C76C4BFD8204}"/>
                </a:ext>
              </a:extLst>
            </p:cNvPr>
            <p:cNvSpPr txBox="1"/>
            <p:nvPr userDrawn="1"/>
          </p:nvSpPr>
          <p:spPr>
            <a:xfrm>
              <a:off x="4928652" y="5514346"/>
              <a:ext cx="11200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>
                      <a:lumMod val="75000"/>
                    </a:schemeClr>
                  </a:solidFill>
                </a:rPr>
                <a:t>Test Pass?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CBFB9B7-B78C-6C49-926D-9CC2290CFFB5}"/>
              </a:ext>
            </a:extLst>
          </p:cNvPr>
          <p:cNvGrpSpPr/>
          <p:nvPr/>
        </p:nvGrpSpPr>
        <p:grpSpPr>
          <a:xfrm>
            <a:off x="6321062" y="5128280"/>
            <a:ext cx="1029725" cy="580528"/>
            <a:chOff x="6369190" y="5485629"/>
            <a:chExt cx="1029725" cy="580528"/>
          </a:xfrm>
        </p:grpSpPr>
        <p:sp>
          <p:nvSpPr>
            <p:cNvPr id="47" name="Diamond 46">
              <a:extLst>
                <a:ext uri="{FF2B5EF4-FFF2-40B4-BE49-F238E27FC236}">
                  <a16:creationId xmlns:a16="http://schemas.microsoft.com/office/drawing/2014/main" id="{E1E956BF-D7C4-F34F-8191-34A5727F4172}"/>
                </a:ext>
              </a:extLst>
            </p:cNvPr>
            <p:cNvSpPr/>
            <p:nvPr userDrawn="1"/>
          </p:nvSpPr>
          <p:spPr>
            <a:xfrm>
              <a:off x="6927079" y="5485629"/>
              <a:ext cx="471836" cy="425483"/>
            </a:xfrm>
            <a:prstGeom prst="diamon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1CCCD78-56CB-3948-8107-FF2FA9A25326}"/>
                </a:ext>
              </a:extLst>
            </p:cNvPr>
            <p:cNvSpPr txBox="1"/>
            <p:nvPr userDrawn="1"/>
          </p:nvSpPr>
          <p:spPr>
            <a:xfrm>
              <a:off x="6369190" y="5696825"/>
              <a:ext cx="7938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>
                      <a:lumMod val="75000"/>
                    </a:schemeClr>
                  </a:solidFill>
                </a:rPr>
                <a:t>Done?</a:t>
              </a:r>
            </a:p>
          </p:txBody>
        </p: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4C8DC932-BBE6-D643-94B4-A54F6B10621A}"/>
              </a:ext>
            </a:extLst>
          </p:cNvPr>
          <p:cNvSpPr/>
          <p:nvPr/>
        </p:nvSpPr>
        <p:spPr>
          <a:xfrm>
            <a:off x="7735797" y="2675435"/>
            <a:ext cx="1341266" cy="5057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Finalise Report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6D6C275-6D53-9A4E-A83B-530AAD9AA70E}"/>
              </a:ext>
            </a:extLst>
          </p:cNvPr>
          <p:cNvSpPr/>
          <p:nvPr/>
        </p:nvSpPr>
        <p:spPr>
          <a:xfrm>
            <a:off x="9446712" y="1815373"/>
            <a:ext cx="1341266" cy="5057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Prepare Email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AA2ABFF-A06A-8E42-A9F8-BB287B4F6DCE}"/>
              </a:ext>
            </a:extLst>
          </p:cNvPr>
          <p:cNvSpPr/>
          <p:nvPr/>
        </p:nvSpPr>
        <p:spPr>
          <a:xfrm>
            <a:off x="9446712" y="2655140"/>
            <a:ext cx="1341266" cy="5057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Attach Report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3071A9-CEA5-CC4F-8688-4436EA4C7F46}"/>
              </a:ext>
            </a:extLst>
          </p:cNvPr>
          <p:cNvSpPr/>
          <p:nvPr/>
        </p:nvSpPr>
        <p:spPr>
          <a:xfrm>
            <a:off x="9446712" y="3509077"/>
            <a:ext cx="1341266" cy="5057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Send Email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FA5B4E4-6C5A-F84F-91BA-3FDE923232E9}"/>
              </a:ext>
            </a:extLst>
          </p:cNvPr>
          <p:cNvSpPr/>
          <p:nvPr/>
        </p:nvSpPr>
        <p:spPr>
          <a:xfrm>
            <a:off x="9446712" y="4349370"/>
            <a:ext cx="1341266" cy="5057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Destroy</a:t>
            </a:r>
            <a:r>
              <a:rPr lang="en-ZA" baseline="0" dirty="0"/>
              <a:t> Test Container</a:t>
            </a:r>
            <a:endParaRPr lang="en-ZA" dirty="0"/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F5DE6E95-EF4E-8D46-B6FD-BA5B1F6ACA79}"/>
              </a:ext>
            </a:extLst>
          </p:cNvPr>
          <p:cNvCxnSpPr>
            <a:cxnSpLocks/>
            <a:stCxn id="38" idx="2"/>
            <a:endCxn id="49" idx="0"/>
          </p:cNvCxnSpPr>
          <p:nvPr/>
        </p:nvCxnSpPr>
        <p:spPr>
          <a:xfrm flipH="1">
            <a:off x="8406430" y="2321169"/>
            <a:ext cx="2" cy="3542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133">
            <a:extLst>
              <a:ext uri="{FF2B5EF4-FFF2-40B4-BE49-F238E27FC236}">
                <a16:creationId xmlns:a16="http://schemas.microsoft.com/office/drawing/2014/main" id="{82630331-8F8C-A142-A360-A48BA6C191C2}"/>
              </a:ext>
            </a:extLst>
          </p:cNvPr>
          <p:cNvCxnSpPr>
            <a:cxnSpLocks/>
            <a:stCxn id="49" idx="2"/>
            <a:endCxn id="50" idx="1"/>
          </p:cNvCxnSpPr>
          <p:nvPr/>
        </p:nvCxnSpPr>
        <p:spPr>
          <a:xfrm rot="5400000" flipH="1" flipV="1">
            <a:off x="8370091" y="2104610"/>
            <a:ext cx="1112960" cy="1040282"/>
          </a:xfrm>
          <a:prstGeom prst="bentConnector4">
            <a:avLst>
              <a:gd name="adj1" fmla="val -20540"/>
              <a:gd name="adj2" fmla="val 822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2002BB9-416F-E541-9CEA-E3EC3EAF8900}"/>
              </a:ext>
            </a:extLst>
          </p:cNvPr>
          <p:cNvCxnSpPr>
            <a:cxnSpLocks/>
            <a:stCxn id="50" idx="2"/>
            <a:endCxn id="51" idx="0"/>
          </p:cNvCxnSpPr>
          <p:nvPr/>
        </p:nvCxnSpPr>
        <p:spPr>
          <a:xfrm>
            <a:off x="10117345" y="2321169"/>
            <a:ext cx="0" cy="3339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6FFC3F03-93E5-2144-99A7-59372863814C}"/>
              </a:ext>
            </a:extLst>
          </p:cNvPr>
          <p:cNvCxnSpPr>
            <a:cxnSpLocks/>
            <a:stCxn id="51" idx="2"/>
            <a:endCxn id="52" idx="0"/>
          </p:cNvCxnSpPr>
          <p:nvPr/>
        </p:nvCxnSpPr>
        <p:spPr>
          <a:xfrm>
            <a:off x="10117345" y="3160936"/>
            <a:ext cx="0" cy="348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1A0E334-7DAB-F74F-AE30-9532EED29B81}"/>
              </a:ext>
            </a:extLst>
          </p:cNvPr>
          <p:cNvCxnSpPr>
            <a:cxnSpLocks/>
            <a:stCxn id="52" idx="2"/>
            <a:endCxn id="53" idx="0"/>
          </p:cNvCxnSpPr>
          <p:nvPr/>
        </p:nvCxnSpPr>
        <p:spPr>
          <a:xfrm>
            <a:off x="10117345" y="4014873"/>
            <a:ext cx="0" cy="3344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AE369250-DA54-674D-9BC3-E00DB6B59CCE}"/>
              </a:ext>
            </a:extLst>
          </p:cNvPr>
          <p:cNvCxnSpPr>
            <a:cxnSpLocks/>
            <a:stCxn id="53" idx="2"/>
            <a:endCxn id="17" idx="0"/>
          </p:cNvCxnSpPr>
          <p:nvPr/>
        </p:nvCxnSpPr>
        <p:spPr>
          <a:xfrm>
            <a:off x="10117345" y="4855166"/>
            <a:ext cx="0" cy="5151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5224C602-883C-E84C-A840-B6351EFAE181}"/>
              </a:ext>
            </a:extLst>
          </p:cNvPr>
          <p:cNvGrpSpPr/>
          <p:nvPr/>
        </p:nvGrpSpPr>
        <p:grpSpPr>
          <a:xfrm>
            <a:off x="4629206" y="5848255"/>
            <a:ext cx="1827056" cy="425483"/>
            <a:chOff x="4629214" y="5485629"/>
            <a:chExt cx="1827056" cy="425483"/>
          </a:xfrm>
        </p:grpSpPr>
        <p:sp>
          <p:nvSpPr>
            <p:cNvPr id="61" name="Diamond 60">
              <a:extLst>
                <a:ext uri="{FF2B5EF4-FFF2-40B4-BE49-F238E27FC236}">
                  <a16:creationId xmlns:a16="http://schemas.microsoft.com/office/drawing/2014/main" id="{1B12A07D-742D-074E-BDA5-B3342AF98300}"/>
                </a:ext>
              </a:extLst>
            </p:cNvPr>
            <p:cNvSpPr/>
            <p:nvPr userDrawn="1"/>
          </p:nvSpPr>
          <p:spPr>
            <a:xfrm>
              <a:off x="5984434" y="5485629"/>
              <a:ext cx="471836" cy="425483"/>
            </a:xfrm>
            <a:prstGeom prst="diamon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EC3A14ED-9F8D-8742-9A50-01493CFF673E}"/>
                </a:ext>
              </a:extLst>
            </p:cNvPr>
            <p:cNvSpPr txBox="1"/>
            <p:nvPr userDrawn="1"/>
          </p:nvSpPr>
          <p:spPr>
            <a:xfrm>
              <a:off x="4629214" y="5500881"/>
              <a:ext cx="14375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2">
                      <a:lumMod val="75000"/>
                    </a:schemeClr>
                  </a:solidFill>
                </a:rPr>
                <a:t>Exit 1</a:t>
              </a:r>
              <a:r>
                <a:rPr lang="en-US" baseline="30000" dirty="0">
                  <a:solidFill>
                    <a:schemeClr val="bg2">
                      <a:lumMod val="75000"/>
                    </a:schemeClr>
                  </a:solidFill>
                </a:rPr>
                <a:t>st</a:t>
              </a:r>
              <a:r>
                <a:rPr lang="en-US" dirty="0">
                  <a:solidFill>
                    <a:schemeClr val="bg2">
                      <a:lumMod val="75000"/>
                    </a:schemeClr>
                  </a:solidFill>
                </a:rPr>
                <a:t> Error?</a:t>
              </a:r>
            </a:p>
          </p:txBody>
        </p:sp>
      </p:grp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3E0CB46F-3382-544D-92B7-D4C681AD87EA}"/>
              </a:ext>
            </a:extLst>
          </p:cNvPr>
          <p:cNvCxnSpPr>
            <a:cxnSpLocks/>
            <a:stCxn id="44" idx="2"/>
            <a:endCxn id="61" idx="0"/>
          </p:cNvCxnSpPr>
          <p:nvPr/>
        </p:nvCxnSpPr>
        <p:spPr>
          <a:xfrm flipH="1">
            <a:off x="6220344" y="5555309"/>
            <a:ext cx="1375" cy="29294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5E8BFAAE-C3F1-E44A-B8E9-A6BF1D3602F0}"/>
              </a:ext>
            </a:extLst>
          </p:cNvPr>
          <p:cNvCxnSpPr>
            <a:cxnSpLocks/>
            <a:stCxn id="61" idx="3"/>
            <a:endCxn id="47" idx="2"/>
          </p:cNvCxnSpPr>
          <p:nvPr/>
        </p:nvCxnSpPr>
        <p:spPr>
          <a:xfrm flipV="1">
            <a:off x="6456262" y="5553763"/>
            <a:ext cx="658607" cy="507234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423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P spid="10" grpId="0" animBg="1"/>
      <p:bldP spid="11" grpId="0" animBg="1"/>
      <p:bldP spid="13" grpId="0" animBg="1"/>
      <p:bldP spid="15" grpId="0" animBg="1"/>
      <p:bldP spid="16" grpId="0" animBg="1"/>
      <p:bldP spid="17" grpId="0" animBg="1"/>
      <p:bldP spid="21" grpId="0" animBg="1"/>
      <p:bldP spid="22" grpId="0" animBg="1"/>
      <p:bldP spid="23" grpId="0" animBg="1"/>
      <p:bldP spid="27" grpId="0" animBg="1"/>
      <p:bldP spid="31" grpId="0" animBg="1"/>
      <p:bldP spid="38" grpId="0" animBg="1"/>
      <p:bldP spid="49" grpId="0" animBg="1"/>
      <p:bldP spid="50" grpId="0" animBg="1"/>
      <p:bldP spid="51" grpId="0" animBg="1"/>
      <p:bldP spid="52" grpId="0" animBg="1"/>
      <p:bldP spid="5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5AF7B-44E9-724B-B063-38585D4C6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672" y="23149"/>
            <a:ext cx="10457873" cy="681109"/>
          </a:xfrm>
        </p:spPr>
        <p:txBody>
          <a:bodyPr/>
          <a:lstStyle/>
          <a:p>
            <a:r>
              <a:rPr lang="en-US" sz="3600" dirty="0"/>
              <a:t>Regression Testing Info-graphic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7501CA-DE8E-7546-AF6F-96A919C40A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10906" y="6519624"/>
            <a:ext cx="319648" cy="307777"/>
          </a:xfrm>
        </p:spPr>
        <p:txBody>
          <a:bodyPr/>
          <a:lstStyle/>
          <a:p>
            <a:fld id="{D91A16E7-7A4B-8846-8827-0EA931B1AFDA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/>
              <a:t>4</a:t>
            </a:fld>
            <a:endParaRPr lang="en-US" sz="100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0FBBB07-B1F1-D347-A328-60BB4518ABE6}"/>
              </a:ext>
            </a:extLst>
          </p:cNvPr>
          <p:cNvGrpSpPr/>
          <p:nvPr/>
        </p:nvGrpSpPr>
        <p:grpSpPr>
          <a:xfrm>
            <a:off x="6178" y="1018930"/>
            <a:ext cx="2983416" cy="2939463"/>
            <a:chOff x="269070" y="222452"/>
            <a:chExt cx="4291126" cy="4291126"/>
          </a:xfrm>
        </p:grpSpPr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AFD56139-4CCA-DF41-A92E-2B3C9A82E5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9070" y="222452"/>
              <a:ext cx="4291126" cy="4291126"/>
            </a:xfrm>
            <a:prstGeom prst="rect">
              <a:avLst/>
            </a:prstGeom>
          </p:spPr>
        </p:pic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699270C1-0265-6549-B05A-0B23935035C1}"/>
                </a:ext>
              </a:extLst>
            </p:cNvPr>
            <p:cNvSpPr/>
            <p:nvPr/>
          </p:nvSpPr>
          <p:spPr>
            <a:xfrm>
              <a:off x="1547684" y="1949910"/>
              <a:ext cx="2087435" cy="1354875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Postman Repository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C5693EA-1320-A145-AE12-D0D350808273}"/>
              </a:ext>
            </a:extLst>
          </p:cNvPr>
          <p:cNvGrpSpPr/>
          <p:nvPr/>
        </p:nvGrpSpPr>
        <p:grpSpPr>
          <a:xfrm>
            <a:off x="3927384" y="1533128"/>
            <a:ext cx="5081287" cy="3173087"/>
            <a:chOff x="5143710" y="3156592"/>
            <a:chExt cx="5081287" cy="3173087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19A08B1-AFA9-9640-88F9-0F463C0DCB82}"/>
                </a:ext>
              </a:extLst>
            </p:cNvPr>
            <p:cNvGrpSpPr/>
            <p:nvPr/>
          </p:nvGrpSpPr>
          <p:grpSpPr>
            <a:xfrm>
              <a:off x="5143710" y="3156592"/>
              <a:ext cx="5081287" cy="3173087"/>
              <a:chOff x="3437681" y="1595683"/>
              <a:chExt cx="3472405" cy="3173087"/>
            </a:xfrm>
          </p:grpSpPr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9AE368F8-5141-6348-99BB-13D6EC848FB2}"/>
                  </a:ext>
                </a:extLst>
              </p:cNvPr>
              <p:cNvSpPr/>
              <p:nvPr/>
            </p:nvSpPr>
            <p:spPr>
              <a:xfrm>
                <a:off x="3437681" y="1595683"/>
                <a:ext cx="3472405" cy="3173087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Mo</a:t>
                </a:r>
              </a:p>
            </p:txBody>
          </p:sp>
          <p:graphicFrame>
            <p:nvGraphicFramePr>
              <p:cNvPr id="6" name="Diagram 5">
                <a:extLst>
                  <a:ext uri="{FF2B5EF4-FFF2-40B4-BE49-F238E27FC236}">
                    <a16:creationId xmlns:a16="http://schemas.microsoft.com/office/drawing/2014/main" id="{01A29431-1339-4E45-A07A-6B3DFD00752B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797035615"/>
                  </p:ext>
                </p:extLst>
              </p:nvPr>
            </p:nvGraphicFramePr>
            <p:xfrm>
              <a:off x="3872721" y="1998644"/>
              <a:ext cx="1872013" cy="2696902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42856CC-B7C1-A941-86E9-FA1E58149517}"/>
                  </a:ext>
                </a:extLst>
              </p:cNvPr>
              <p:cNvSpPr txBox="1"/>
              <p:nvPr/>
            </p:nvSpPr>
            <p:spPr>
              <a:xfrm>
                <a:off x="4262912" y="1629312"/>
                <a:ext cx="17202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rPr>
                  <a:t>AWS EC2 [postman-test]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860CFDC-E77C-BD4D-987A-E1484A2299EA}"/>
                </a:ext>
              </a:extLst>
            </p:cNvPr>
            <p:cNvGrpSpPr/>
            <p:nvPr/>
          </p:nvGrpSpPr>
          <p:grpSpPr>
            <a:xfrm>
              <a:off x="8872642" y="5014567"/>
              <a:ext cx="1051791" cy="1051791"/>
              <a:chOff x="2563450" y="1377324"/>
              <a:chExt cx="1051791" cy="1051791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F8C8E68F-CDCC-4E43-BF53-24901D484D33}"/>
                  </a:ext>
                </a:extLst>
              </p:cNvPr>
              <p:cNvSpPr/>
              <p:nvPr/>
            </p:nvSpPr>
            <p:spPr>
              <a:xfrm>
                <a:off x="2563450" y="1377324"/>
                <a:ext cx="1051791" cy="1051791"/>
              </a:xfrm>
              <a:prstGeom prst="roundRect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2" name="Rounded Rectangle 4">
                <a:extLst>
                  <a:ext uri="{FF2B5EF4-FFF2-40B4-BE49-F238E27FC236}">
                    <a16:creationId xmlns:a16="http://schemas.microsoft.com/office/drawing/2014/main" id="{69D1E710-E550-EC45-AD45-D08ECDCFAD03}"/>
                  </a:ext>
                </a:extLst>
              </p:cNvPr>
              <p:cNvSpPr txBox="1"/>
              <p:nvPr/>
            </p:nvSpPr>
            <p:spPr>
              <a:xfrm>
                <a:off x="2614794" y="1428668"/>
                <a:ext cx="949103" cy="94910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0960" tIns="60960" rIns="60960" bIns="60960" numCol="1" spcCol="1270" anchor="ctr" anchorCtr="0">
                <a:noAutofit/>
              </a:bodyPr>
              <a:lstStyle/>
              <a:p>
                <a:pPr marL="0" lvl="0" indent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600" kern="1200" dirty="0"/>
                  <a:t>Report Template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AD1A95F-5110-124E-AA69-9D5A17D3D861}"/>
                </a:ext>
              </a:extLst>
            </p:cNvPr>
            <p:cNvGrpSpPr/>
            <p:nvPr/>
          </p:nvGrpSpPr>
          <p:grpSpPr>
            <a:xfrm>
              <a:off x="8809379" y="3520526"/>
              <a:ext cx="1051791" cy="1051791"/>
              <a:chOff x="715375" y="1388904"/>
              <a:chExt cx="1051791" cy="1051791"/>
            </a:xfrm>
          </p:grpSpPr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4A972E12-2329-D747-8A65-3D3224CFF237}"/>
                  </a:ext>
                </a:extLst>
              </p:cNvPr>
              <p:cNvSpPr/>
              <p:nvPr/>
            </p:nvSpPr>
            <p:spPr>
              <a:xfrm>
                <a:off x="715375" y="1388904"/>
                <a:ext cx="1051791" cy="1051791"/>
              </a:xfrm>
              <a:prstGeom prst="roundRect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5" name="Rounded Rectangle 4">
                <a:extLst>
                  <a:ext uri="{FF2B5EF4-FFF2-40B4-BE49-F238E27FC236}">
                    <a16:creationId xmlns:a16="http://schemas.microsoft.com/office/drawing/2014/main" id="{BFE622B3-9519-544B-83E8-2897571E21CA}"/>
                  </a:ext>
                </a:extLst>
              </p:cNvPr>
              <p:cNvSpPr txBox="1"/>
              <p:nvPr/>
            </p:nvSpPr>
            <p:spPr>
              <a:xfrm>
                <a:off x="766719" y="1440248"/>
                <a:ext cx="949103" cy="949103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0960" tIns="60960" rIns="60960" bIns="60960" numCol="1" spcCol="1270" anchor="ctr" anchorCtr="0">
                <a:noAutofit/>
              </a:bodyPr>
              <a:lstStyle/>
              <a:p>
                <a:pPr marL="0" lvl="0" indent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600" kern="1200" dirty="0"/>
                  <a:t>SMTP Server</a:t>
                </a:r>
              </a:p>
            </p:txBody>
          </p:sp>
        </p:grpSp>
        <p:pic>
          <p:nvPicPr>
            <p:cNvPr id="18" name="Graphic 17" descr="List">
              <a:extLst>
                <a:ext uri="{FF2B5EF4-FFF2-40B4-BE49-F238E27FC236}">
                  <a16:creationId xmlns:a16="http://schemas.microsoft.com/office/drawing/2014/main" id="{702BEA4D-32EA-F649-B13E-398DDCA3BF2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160701" y="3429000"/>
              <a:ext cx="914400" cy="914400"/>
            </a:xfrm>
            <a:prstGeom prst="rect">
              <a:avLst/>
            </a:prstGeom>
          </p:spPr>
        </p:pic>
        <p:pic>
          <p:nvPicPr>
            <p:cNvPr id="21" name="Graphic 20" descr="Stopwatch">
              <a:extLst>
                <a:ext uri="{FF2B5EF4-FFF2-40B4-BE49-F238E27FC236}">
                  <a16:creationId xmlns:a16="http://schemas.microsoft.com/office/drawing/2014/main" id="{4DE71D7E-3498-DA45-B587-A98E3CEBF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185994" y="5277758"/>
              <a:ext cx="914400" cy="914400"/>
            </a:xfrm>
            <a:prstGeom prst="rect">
              <a:avLst/>
            </a:prstGeom>
          </p:spPr>
        </p:pic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14F6E18-16C5-7846-B5B8-90C5A4D773A3}"/>
              </a:ext>
            </a:extLst>
          </p:cNvPr>
          <p:cNvGrpSpPr/>
          <p:nvPr/>
        </p:nvGrpSpPr>
        <p:grpSpPr>
          <a:xfrm>
            <a:off x="10139306" y="1861807"/>
            <a:ext cx="1371600" cy="1186934"/>
            <a:chOff x="10180226" y="795406"/>
            <a:chExt cx="1371600" cy="1186934"/>
          </a:xfrm>
        </p:grpSpPr>
        <p:pic>
          <p:nvPicPr>
            <p:cNvPr id="38" name="Graphic 37" descr="User">
              <a:extLst>
                <a:ext uri="{FF2B5EF4-FFF2-40B4-BE49-F238E27FC236}">
                  <a16:creationId xmlns:a16="http://schemas.microsoft.com/office/drawing/2014/main" id="{3C0F5E44-09B3-7845-9D0E-785A14CF25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10180226" y="795406"/>
              <a:ext cx="914400" cy="914400"/>
            </a:xfrm>
            <a:prstGeom prst="rect">
              <a:avLst/>
            </a:prstGeom>
          </p:spPr>
        </p:pic>
        <p:pic>
          <p:nvPicPr>
            <p:cNvPr id="40" name="Graphic 39" descr="User">
              <a:extLst>
                <a:ext uri="{FF2B5EF4-FFF2-40B4-BE49-F238E27FC236}">
                  <a16:creationId xmlns:a16="http://schemas.microsoft.com/office/drawing/2014/main" id="{FD96AEB8-AB98-2749-9130-23B191CAD2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0637426" y="796043"/>
              <a:ext cx="914400" cy="914400"/>
            </a:xfrm>
            <a:prstGeom prst="rect">
              <a:avLst/>
            </a:prstGeom>
          </p:spPr>
        </p:pic>
        <p:pic>
          <p:nvPicPr>
            <p:cNvPr id="39" name="Graphic 38" descr="User">
              <a:extLst>
                <a:ext uri="{FF2B5EF4-FFF2-40B4-BE49-F238E27FC236}">
                  <a16:creationId xmlns:a16="http://schemas.microsoft.com/office/drawing/2014/main" id="{D79B5047-975F-BA41-A5EE-B416B642A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10400145" y="1067940"/>
              <a:ext cx="914400" cy="914400"/>
            </a:xfrm>
            <a:prstGeom prst="rect">
              <a:avLst/>
            </a:prstGeom>
          </p:spPr>
        </p:pic>
      </p:grpSp>
      <p:sp>
        <p:nvSpPr>
          <p:cNvPr id="45" name="Curved Up Arrow 44">
            <a:extLst>
              <a:ext uri="{FF2B5EF4-FFF2-40B4-BE49-F238E27FC236}">
                <a16:creationId xmlns:a16="http://schemas.microsoft.com/office/drawing/2014/main" id="{1B21E76F-F8FA-5F4D-8F20-22083933AF76}"/>
              </a:ext>
            </a:extLst>
          </p:cNvPr>
          <p:cNvSpPr/>
          <p:nvPr/>
        </p:nvSpPr>
        <p:spPr>
          <a:xfrm rot="5400000" flipH="1">
            <a:off x="1988245" y="2368937"/>
            <a:ext cx="2537921" cy="1563095"/>
          </a:xfrm>
          <a:prstGeom prst="curvedUp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Curved Up Arrow 45">
            <a:extLst>
              <a:ext uri="{FF2B5EF4-FFF2-40B4-BE49-F238E27FC236}">
                <a16:creationId xmlns:a16="http://schemas.microsoft.com/office/drawing/2014/main" id="{86CD9F53-A3AC-4548-A296-A2CF93484E50}"/>
              </a:ext>
            </a:extLst>
          </p:cNvPr>
          <p:cNvSpPr/>
          <p:nvPr/>
        </p:nvSpPr>
        <p:spPr>
          <a:xfrm rot="13073338" flipH="1">
            <a:off x="4375153" y="1907317"/>
            <a:ext cx="1850858" cy="539780"/>
          </a:xfrm>
          <a:prstGeom prst="curvedUp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Curved Up Arrow 46">
            <a:extLst>
              <a:ext uri="{FF2B5EF4-FFF2-40B4-BE49-F238E27FC236}">
                <a16:creationId xmlns:a16="http://schemas.microsoft.com/office/drawing/2014/main" id="{B9D61771-7D96-C74F-BCD3-3071BE167818}"/>
              </a:ext>
            </a:extLst>
          </p:cNvPr>
          <p:cNvSpPr/>
          <p:nvPr/>
        </p:nvSpPr>
        <p:spPr>
          <a:xfrm rot="12178197" flipH="1">
            <a:off x="4405725" y="1817712"/>
            <a:ext cx="2424780" cy="510522"/>
          </a:xfrm>
          <a:prstGeom prst="curvedUpArrow">
            <a:avLst>
              <a:gd name="adj1" fmla="val 25000"/>
              <a:gd name="adj2" fmla="val 50000"/>
              <a:gd name="adj3" fmla="val 21198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Curved Up Arrow 47">
            <a:extLst>
              <a:ext uri="{FF2B5EF4-FFF2-40B4-BE49-F238E27FC236}">
                <a16:creationId xmlns:a16="http://schemas.microsoft.com/office/drawing/2014/main" id="{0405F687-B82E-7640-9507-6F13278C8AC3}"/>
              </a:ext>
            </a:extLst>
          </p:cNvPr>
          <p:cNvSpPr/>
          <p:nvPr/>
        </p:nvSpPr>
        <p:spPr>
          <a:xfrm rot="2404882">
            <a:off x="6005512" y="3812507"/>
            <a:ext cx="1417216" cy="1777505"/>
          </a:xfrm>
          <a:prstGeom prst="curvedUpArrow">
            <a:avLst>
              <a:gd name="adj1" fmla="val 6112"/>
              <a:gd name="adj2" fmla="val 25920"/>
              <a:gd name="adj3" fmla="val 20215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Curved Up Arrow 48">
            <a:extLst>
              <a:ext uri="{FF2B5EF4-FFF2-40B4-BE49-F238E27FC236}">
                <a16:creationId xmlns:a16="http://schemas.microsoft.com/office/drawing/2014/main" id="{6CAABEB3-EAE6-2F4E-AD67-A98AFD479C81}"/>
              </a:ext>
            </a:extLst>
          </p:cNvPr>
          <p:cNvSpPr/>
          <p:nvPr/>
        </p:nvSpPr>
        <p:spPr>
          <a:xfrm rot="19241863" flipV="1">
            <a:off x="6471630" y="1980591"/>
            <a:ext cx="1526243" cy="603646"/>
          </a:xfrm>
          <a:prstGeom prst="curvedUpArrow">
            <a:avLst>
              <a:gd name="adj1" fmla="val 6112"/>
              <a:gd name="adj2" fmla="val 47338"/>
              <a:gd name="adj3" fmla="val 19270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Curved Up Arrow 49">
            <a:extLst>
              <a:ext uri="{FF2B5EF4-FFF2-40B4-BE49-F238E27FC236}">
                <a16:creationId xmlns:a16="http://schemas.microsoft.com/office/drawing/2014/main" id="{4DB76362-301C-9A40-A571-555E6D7BDC2B}"/>
              </a:ext>
            </a:extLst>
          </p:cNvPr>
          <p:cNvSpPr/>
          <p:nvPr/>
        </p:nvSpPr>
        <p:spPr>
          <a:xfrm rot="1066193" flipV="1">
            <a:off x="8215506" y="1383648"/>
            <a:ext cx="2522349" cy="909196"/>
          </a:xfrm>
          <a:prstGeom prst="curvedUpArrow">
            <a:avLst>
              <a:gd name="adj1" fmla="val 6112"/>
              <a:gd name="adj2" fmla="val 25920"/>
              <a:gd name="adj3" fmla="val 20215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1" name="Curved Up Arrow 50">
            <a:extLst>
              <a:ext uri="{FF2B5EF4-FFF2-40B4-BE49-F238E27FC236}">
                <a16:creationId xmlns:a16="http://schemas.microsoft.com/office/drawing/2014/main" id="{ECC0F69B-E547-DD43-BE6B-07F829B58B51}"/>
              </a:ext>
            </a:extLst>
          </p:cNvPr>
          <p:cNvSpPr/>
          <p:nvPr/>
        </p:nvSpPr>
        <p:spPr>
          <a:xfrm rot="317689" flipH="1">
            <a:off x="1701390" y="3301166"/>
            <a:ext cx="4545691" cy="2049438"/>
          </a:xfrm>
          <a:prstGeom prst="curvedUpArrow">
            <a:avLst>
              <a:gd name="adj1" fmla="val 6112"/>
              <a:gd name="adj2" fmla="val 25920"/>
              <a:gd name="adj3" fmla="val 20215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2758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5AF7B-44E9-724B-B063-38585D4C6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672" y="23150"/>
            <a:ext cx="10457873" cy="582630"/>
          </a:xfrm>
        </p:spPr>
        <p:txBody>
          <a:bodyPr/>
          <a:lstStyle/>
          <a:p>
            <a:r>
              <a:rPr lang="en-US" sz="3600" dirty="0"/>
              <a:t>Regression Testing Process Flow – Part 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7501CA-DE8E-7546-AF6F-96A919C40A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10906" y="6519624"/>
            <a:ext cx="319648" cy="307777"/>
          </a:xfrm>
        </p:spPr>
        <p:txBody>
          <a:bodyPr/>
          <a:lstStyle/>
          <a:p>
            <a:fld id="{D91A16E7-7A4B-8846-8827-0EA931B1AFDA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/>
              <a:t>5</a:t>
            </a:fld>
            <a:endParaRPr lang="en-US" sz="100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7DD9E1-AD4D-E648-84C4-BBE94A416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733" y="835526"/>
            <a:ext cx="10397473" cy="5186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443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5AF7B-44E9-724B-B063-38585D4C6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672" y="23150"/>
            <a:ext cx="10457873" cy="582630"/>
          </a:xfrm>
        </p:spPr>
        <p:txBody>
          <a:bodyPr/>
          <a:lstStyle/>
          <a:p>
            <a:r>
              <a:rPr lang="en-US" sz="3600" dirty="0"/>
              <a:t>Regression Testing Process Flow – Part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7501CA-DE8E-7546-AF6F-96A919C40A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10906" y="6519624"/>
            <a:ext cx="319648" cy="307777"/>
          </a:xfrm>
        </p:spPr>
        <p:txBody>
          <a:bodyPr/>
          <a:lstStyle/>
          <a:p>
            <a:fld id="{D91A16E7-7A4B-8846-8827-0EA931B1AFDA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/>
              <a:t>6</a:t>
            </a:fld>
            <a:endParaRPr lang="en-US" sz="100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7B306C-293A-2B48-A50E-429E70E39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676141"/>
            <a:ext cx="6609348" cy="5997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958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5AF7B-44E9-724B-B063-38585D4C6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672" y="23150"/>
            <a:ext cx="10457873" cy="582630"/>
          </a:xfrm>
        </p:spPr>
        <p:txBody>
          <a:bodyPr/>
          <a:lstStyle/>
          <a:p>
            <a:r>
              <a:rPr lang="en-US" sz="3600" dirty="0"/>
              <a:t>Regression Testing Process Flow – Part 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7501CA-DE8E-7546-AF6F-96A919C40A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510906" y="6519624"/>
            <a:ext cx="319648" cy="307777"/>
          </a:xfrm>
        </p:spPr>
        <p:txBody>
          <a:bodyPr/>
          <a:lstStyle/>
          <a:p>
            <a:fld id="{D91A16E7-7A4B-8846-8827-0EA931B1AFDA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/>
              <a:t>7</a:t>
            </a:fld>
            <a:endParaRPr lang="en-US" sz="100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A396FB-9A0E-C047-ABA3-70A586AD0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9158" y="943133"/>
            <a:ext cx="5444958" cy="5730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5650</TotalTime>
  <Words>205</Words>
  <Application>Microsoft Macintosh PowerPoint</Application>
  <PresentationFormat>Widescreen</PresentationFormat>
  <Paragraphs>57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Regression Testing</vt:lpstr>
      <vt:lpstr>Regression Testing</vt:lpstr>
      <vt:lpstr>Regression Testing – Instance Life-Cycle</vt:lpstr>
      <vt:lpstr>Regression Testing Info-graphic</vt:lpstr>
      <vt:lpstr>Regression Testing Process Flow – Part 1</vt:lpstr>
      <vt:lpstr>Regression Testing Process Flow – Part 2</vt:lpstr>
      <vt:lpstr>Regression Testing Process Flow – Part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samuel.kummary@outlook.com</dc:creator>
  <cp:lastModifiedBy>Nico Duvenage</cp:lastModifiedBy>
  <cp:revision>52</cp:revision>
  <dcterms:created xsi:type="dcterms:W3CDTF">2017-11-01T22:00:31Z</dcterms:created>
  <dcterms:modified xsi:type="dcterms:W3CDTF">2019-01-23T11:25:20Z</dcterms:modified>
</cp:coreProperties>
</file>

<file path=docProps/thumbnail.jpeg>
</file>